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4"/>
  </p:sldMasterIdLst>
  <p:notesMasterIdLst>
    <p:notesMasterId r:id="rId64"/>
  </p:notesMasterIdLst>
  <p:handoutMasterIdLst>
    <p:handoutMasterId r:id="rId65"/>
  </p:handoutMasterIdLst>
  <p:sldIdLst>
    <p:sldId id="372" r:id="rId5"/>
    <p:sldId id="257" r:id="rId6"/>
    <p:sldId id="373" r:id="rId7"/>
    <p:sldId id="354" r:id="rId8"/>
    <p:sldId id="355" r:id="rId9"/>
    <p:sldId id="374" r:id="rId10"/>
    <p:sldId id="347" r:id="rId11"/>
    <p:sldId id="348" r:id="rId12"/>
    <p:sldId id="353" r:id="rId13"/>
    <p:sldId id="418" r:id="rId14"/>
    <p:sldId id="420" r:id="rId15"/>
    <p:sldId id="453" r:id="rId16"/>
    <p:sldId id="454" r:id="rId17"/>
    <p:sldId id="455" r:id="rId18"/>
    <p:sldId id="456" r:id="rId19"/>
    <p:sldId id="422" r:id="rId20"/>
    <p:sldId id="485" r:id="rId21"/>
    <p:sldId id="475" r:id="rId22"/>
    <p:sldId id="474" r:id="rId23"/>
    <p:sldId id="478" r:id="rId24"/>
    <p:sldId id="479" r:id="rId25"/>
    <p:sldId id="480" r:id="rId26"/>
    <p:sldId id="476" r:id="rId27"/>
    <p:sldId id="477" r:id="rId28"/>
    <p:sldId id="484" r:id="rId29"/>
    <p:sldId id="423" r:id="rId30"/>
    <p:sldId id="424" r:id="rId31"/>
    <p:sldId id="425" r:id="rId32"/>
    <p:sldId id="472" r:id="rId33"/>
    <p:sldId id="429" r:id="rId34"/>
    <p:sldId id="434" r:id="rId35"/>
    <p:sldId id="435" r:id="rId36"/>
    <p:sldId id="436" r:id="rId37"/>
    <p:sldId id="430" r:id="rId38"/>
    <p:sldId id="431" r:id="rId39"/>
    <p:sldId id="437" r:id="rId40"/>
    <p:sldId id="438" r:id="rId41"/>
    <p:sldId id="483" r:id="rId42"/>
    <p:sldId id="428" r:id="rId43"/>
    <p:sldId id="457" r:id="rId44"/>
    <p:sldId id="481" r:id="rId45"/>
    <p:sldId id="449" r:id="rId46"/>
    <p:sldId id="458" r:id="rId47"/>
    <p:sldId id="466" r:id="rId48"/>
    <p:sldId id="468" r:id="rId49"/>
    <p:sldId id="469" r:id="rId50"/>
    <p:sldId id="445" r:id="rId51"/>
    <p:sldId id="461" r:id="rId52"/>
    <p:sldId id="462" r:id="rId53"/>
    <p:sldId id="447" r:id="rId54"/>
    <p:sldId id="448" r:id="rId55"/>
    <p:sldId id="486" r:id="rId56"/>
    <p:sldId id="432" r:id="rId57"/>
    <p:sldId id="440" r:id="rId58"/>
    <p:sldId id="441" r:id="rId59"/>
    <p:sldId id="446" r:id="rId60"/>
    <p:sldId id="442" r:id="rId61"/>
    <p:sldId id="487" r:id="rId62"/>
    <p:sldId id="513" r:id="rId63"/>
  </p:sldIdLst>
  <p:sldSz cx="12192000" cy="6858000"/>
  <p:notesSz cx="6858000" cy="9144000"/>
  <p:embeddedFontLst>
    <p:embeddedFont>
      <p:font typeface="Calibri" panose="020F0502020204030204" pitchFamily="34" charset="0"/>
      <p:regular r:id="rId66"/>
      <p:bold r:id="rId67"/>
      <p:italic r:id="rId68"/>
      <p:boldItalic r:id="rId69"/>
    </p:embeddedFont>
    <p:embeddedFont>
      <p:font typeface="DFDS" panose="00000500000000000000" pitchFamily="2" charset="0"/>
      <p:regular r:id="rId70"/>
      <p:bold r:id="rId71"/>
      <p:italic r:id="rId72"/>
    </p:embeddedFont>
    <p:embeddedFont>
      <p:font typeface="DFDS Bold" panose="00000800000000000000" pitchFamily="2" charset="0"/>
      <p:bold r:id="rId73"/>
    </p:embeddedFont>
    <p:embeddedFont>
      <p:font typeface="DFDS Light" panose="00000400000000000000" pitchFamily="2" charset="0"/>
      <p:regular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33" userDrawn="1">
          <p15:clr>
            <a:srgbClr val="A4A3A4"/>
          </p15:clr>
        </p15:guide>
        <p15:guide id="2" pos="2865" userDrawn="1">
          <p15:clr>
            <a:srgbClr val="A4A3A4"/>
          </p15:clr>
        </p15:guide>
        <p15:guide id="3" orient="horz" pos="346" userDrawn="1">
          <p15:clr>
            <a:srgbClr val="A4A3A4"/>
          </p15:clr>
        </p15:guide>
        <p15:guide id="4" orient="horz" pos="663" userDrawn="1">
          <p15:clr>
            <a:srgbClr val="A4A3A4"/>
          </p15:clr>
        </p15:guide>
        <p15:guide id="7" pos="4679" userDrawn="1">
          <p15:clr>
            <a:srgbClr val="A4A3A4"/>
          </p15:clr>
        </p15:guide>
        <p15:guide id="8" pos="1731" userDrawn="1">
          <p15:clr>
            <a:srgbClr val="A4A3A4"/>
          </p15:clr>
        </p15:guide>
        <p15:guide id="9" pos="4861" userDrawn="1">
          <p15:clr>
            <a:srgbClr val="A4A3A4"/>
          </p15:clr>
        </p15:guide>
        <p15:guide id="10" pos="1663" userDrawn="1">
          <p15:clr>
            <a:srgbClr val="A4A3A4"/>
          </p15:clr>
        </p15:guide>
        <p15:guide id="11" pos="5292" userDrawn="1">
          <p15:clr>
            <a:srgbClr val="A4A3A4"/>
          </p15:clr>
        </p15:guide>
        <p15:guide id="12" pos="3840" userDrawn="1">
          <p15:clr>
            <a:srgbClr val="A4A3A4"/>
          </p15:clr>
        </p15:guide>
        <p15:guide id="13" orient="horz" pos="527" userDrawn="1">
          <p15:clr>
            <a:srgbClr val="A4A3A4"/>
          </p15:clr>
        </p15:guide>
        <p15:guide id="14" pos="2797" userDrawn="1">
          <p15:clr>
            <a:srgbClr val="A4A3A4"/>
          </p15:clr>
        </p15:guide>
        <p15:guide id="15" orient="horz" pos="3816" userDrawn="1">
          <p15:clr>
            <a:srgbClr val="A4A3A4"/>
          </p15:clr>
        </p15:guide>
        <p15:guide id="16" pos="6357" userDrawn="1">
          <p15:clr>
            <a:srgbClr val="A4A3A4"/>
          </p15:clr>
        </p15:guide>
        <p15:guide id="17" pos="5904" userDrawn="1">
          <p15:clr>
            <a:srgbClr val="A4A3A4"/>
          </p15:clr>
        </p15:guide>
        <p15:guide id="18" orient="horz" pos="1275" userDrawn="1">
          <p15:clr>
            <a:srgbClr val="A4A3A4"/>
          </p15:clr>
        </p15:guide>
        <p15:guide id="19" pos="2320" userDrawn="1">
          <p15:clr>
            <a:srgbClr val="A4A3A4"/>
          </p15:clr>
        </p15:guide>
        <p15:guide id="20" pos="5836" userDrawn="1">
          <p15:clr>
            <a:srgbClr val="A4A3A4"/>
          </p15:clr>
        </p15:guide>
        <p15:guide id="21" pos="2457" userDrawn="1">
          <p15:clr>
            <a:srgbClr val="A4A3A4"/>
          </p15:clr>
        </p15:guide>
        <p15:guide id="22" pos="4475" userDrawn="1">
          <p15:clr>
            <a:srgbClr val="A4A3A4"/>
          </p15:clr>
        </p15:guide>
        <p15:guide id="23" pos="6947" userDrawn="1">
          <p15:clr>
            <a:srgbClr val="A4A3A4"/>
          </p15:clr>
        </p15:guide>
        <p15:guide id="24" pos="4407" userDrawn="1">
          <p15:clr>
            <a:srgbClr val="A4A3A4"/>
          </p15:clr>
        </p15:guide>
        <p15:guide id="25" orient="horz" pos="2160" userDrawn="1">
          <p15:clr>
            <a:srgbClr val="A4A3A4"/>
          </p15:clr>
        </p15:guide>
        <p15:guide id="26" pos="1504" userDrawn="1">
          <p15:clr>
            <a:srgbClr val="A4A3A4"/>
          </p15:clr>
        </p15:guide>
        <p15:guide id="27" orient="horz" pos="2727" userDrawn="1">
          <p15:clr>
            <a:srgbClr val="A4A3A4"/>
          </p15:clr>
        </p15:guide>
        <p15:guide id="28" orient="horz" pos="2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DBF4"/>
    <a:srgbClr val="C4DBF3"/>
    <a:srgbClr val="ADDDF5"/>
    <a:srgbClr val="3C536F"/>
    <a:srgbClr val="A9C0E5"/>
    <a:srgbClr val="002B45"/>
    <a:srgbClr val="44546A"/>
    <a:srgbClr val="4D6B7D"/>
    <a:srgbClr val="FFE8D2"/>
    <a:srgbClr val="ABD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961493-AAE3-8F62-D277-9F1312910071}" v="98" dt="2019-12-09T13:39:25.3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guide orient="horz" pos="4133"/>
        <p:guide pos="2865"/>
        <p:guide orient="horz" pos="346"/>
        <p:guide orient="horz" pos="663"/>
        <p:guide pos="4679"/>
        <p:guide pos="1731"/>
        <p:guide pos="4861"/>
        <p:guide pos="1663"/>
        <p:guide pos="5292"/>
        <p:guide pos="3840"/>
        <p:guide orient="horz" pos="527"/>
        <p:guide pos="2797"/>
        <p:guide orient="horz" pos="3816"/>
        <p:guide pos="6357"/>
        <p:guide pos="5904"/>
        <p:guide orient="horz" pos="1275"/>
        <p:guide pos="2320"/>
        <p:guide pos="5836"/>
        <p:guide pos="2457"/>
        <p:guide pos="4475"/>
        <p:guide pos="6947"/>
        <p:guide pos="4407"/>
        <p:guide orient="horz" pos="2160"/>
        <p:guide pos="1504"/>
        <p:guide orient="horz" pos="2727"/>
        <p:guide orient="horz" pos="2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font" Target="fonts/font3.fntdata"/><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1.fntdata"/><Relationship Id="rId74" Type="http://schemas.openxmlformats.org/officeDocument/2006/relationships/font" Target="fonts/font9.fntdata"/><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73" Type="http://schemas.openxmlformats.org/officeDocument/2006/relationships/font" Target="fonts/font8.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font" Target="fonts/font4.fntdata"/><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5.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F6CF7F-7C05-4CC7-A03E-2BDBDEBE5051}"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6FEB98AE-C4F2-4058-B403-4EB01BEF754A}">
      <dgm:prSet/>
      <dgm:spPr/>
      <dgm:t>
        <a:bodyPr/>
        <a:lstStyle/>
        <a:p>
          <a:r>
            <a:rPr lang="en-US" dirty="0"/>
            <a:t>Big picture</a:t>
          </a:r>
        </a:p>
      </dgm:t>
    </dgm:pt>
    <dgm:pt modelId="{60938E6F-044B-41B4-989D-7D3473D4DA17}" type="parTrans" cxnId="{A6AF26EB-9C67-4650-85A4-E8FBA13DFB42}">
      <dgm:prSet/>
      <dgm:spPr/>
      <dgm:t>
        <a:bodyPr/>
        <a:lstStyle/>
        <a:p>
          <a:endParaRPr lang="en-US"/>
        </a:p>
      </dgm:t>
    </dgm:pt>
    <dgm:pt modelId="{09F7D9FA-04CC-4ABE-A7AC-AAD64CC13FCB}" type="sibTrans" cxnId="{A6AF26EB-9C67-4650-85A4-E8FBA13DFB42}">
      <dgm:prSet/>
      <dgm:spPr/>
      <dgm:t>
        <a:bodyPr/>
        <a:lstStyle/>
        <a:p>
          <a:endParaRPr lang="en-US"/>
        </a:p>
      </dgm:t>
    </dgm:pt>
    <dgm:pt modelId="{FC4366A9-E0DE-451D-B3C5-A7248D50989E}">
      <dgm:prSet/>
      <dgm:spPr/>
      <dgm:t>
        <a:bodyPr/>
        <a:lstStyle/>
        <a:p>
          <a:r>
            <a:rPr lang="en-US" dirty="0"/>
            <a:t>Containers</a:t>
          </a:r>
        </a:p>
      </dgm:t>
    </dgm:pt>
    <dgm:pt modelId="{BE90DD5E-9F1C-41BB-909C-B8B968121D46}" type="parTrans" cxnId="{D11B3DB3-F65C-40C9-8395-692333035D06}">
      <dgm:prSet/>
      <dgm:spPr/>
      <dgm:t>
        <a:bodyPr/>
        <a:lstStyle/>
        <a:p>
          <a:endParaRPr lang="en-US"/>
        </a:p>
      </dgm:t>
    </dgm:pt>
    <dgm:pt modelId="{EEB1E75D-95BD-4D1C-A420-FD9A9027847C}" type="sibTrans" cxnId="{D11B3DB3-F65C-40C9-8395-692333035D06}">
      <dgm:prSet/>
      <dgm:spPr/>
      <dgm:t>
        <a:bodyPr/>
        <a:lstStyle/>
        <a:p>
          <a:endParaRPr lang="en-US"/>
        </a:p>
      </dgm:t>
    </dgm:pt>
    <dgm:pt modelId="{B2305CD8-162D-42EB-A2D8-5851BACC788E}">
      <dgm:prSet/>
      <dgm:spPr/>
      <dgm:t>
        <a:bodyPr/>
        <a:lstStyle/>
        <a:p>
          <a:r>
            <a:rPr lang="en-US" dirty="0"/>
            <a:t>Networking</a:t>
          </a:r>
        </a:p>
      </dgm:t>
    </dgm:pt>
    <dgm:pt modelId="{5ABF9D48-8E98-4C99-859C-39110AAB2E64}" type="parTrans" cxnId="{9D6CC551-1375-429D-8C50-3693AF3C90BC}">
      <dgm:prSet/>
      <dgm:spPr/>
      <dgm:t>
        <a:bodyPr/>
        <a:lstStyle/>
        <a:p>
          <a:endParaRPr lang="en-US"/>
        </a:p>
      </dgm:t>
    </dgm:pt>
    <dgm:pt modelId="{BBBC1F02-8394-4958-B87A-7269B9401BC0}" type="sibTrans" cxnId="{9D6CC551-1375-429D-8C50-3693AF3C90BC}">
      <dgm:prSet/>
      <dgm:spPr/>
      <dgm:t>
        <a:bodyPr/>
        <a:lstStyle/>
        <a:p>
          <a:endParaRPr lang="en-US"/>
        </a:p>
      </dgm:t>
    </dgm:pt>
    <dgm:pt modelId="{98B7283A-9D77-415B-8ECC-D43E3D24679E}">
      <dgm:prSet/>
      <dgm:spPr/>
      <dgm:t>
        <a:bodyPr/>
        <a:lstStyle/>
        <a:p>
          <a:r>
            <a:rPr lang="en-US" dirty="0"/>
            <a:t>Q&amp;A</a:t>
          </a:r>
        </a:p>
      </dgm:t>
    </dgm:pt>
    <dgm:pt modelId="{45B8345C-AE24-4FBB-9082-486D5F57FEB7}" type="parTrans" cxnId="{A21E44DF-D340-4618-85AD-5CB7598FF8F2}">
      <dgm:prSet/>
      <dgm:spPr/>
      <dgm:t>
        <a:bodyPr/>
        <a:lstStyle/>
        <a:p>
          <a:endParaRPr lang="en-US"/>
        </a:p>
      </dgm:t>
    </dgm:pt>
    <dgm:pt modelId="{FF3CB658-A6E4-4B4C-A697-C79D8C4B601A}" type="sibTrans" cxnId="{A21E44DF-D340-4618-85AD-5CB7598FF8F2}">
      <dgm:prSet/>
      <dgm:spPr/>
      <dgm:t>
        <a:bodyPr/>
        <a:lstStyle/>
        <a:p>
          <a:endParaRPr lang="en-US"/>
        </a:p>
      </dgm:t>
    </dgm:pt>
    <dgm:pt modelId="{1B1AA178-D2E6-40D1-8F73-F57F958A7640}">
      <dgm:prSet/>
      <dgm:spPr/>
      <dgm:t>
        <a:bodyPr/>
        <a:lstStyle/>
        <a:p>
          <a:r>
            <a:rPr lang="en-US" dirty="0"/>
            <a:t>Development</a:t>
          </a:r>
        </a:p>
      </dgm:t>
    </dgm:pt>
    <dgm:pt modelId="{C801A92A-A197-450C-AB61-0CDE5298248D}" type="parTrans" cxnId="{3EB1BA51-D6E9-4BE9-8EBC-0695924A82D1}">
      <dgm:prSet/>
      <dgm:spPr/>
      <dgm:t>
        <a:bodyPr/>
        <a:lstStyle/>
        <a:p>
          <a:endParaRPr lang="da-DK"/>
        </a:p>
      </dgm:t>
    </dgm:pt>
    <dgm:pt modelId="{4F53DC6C-101F-44E8-B408-F82B101B55E8}" type="sibTrans" cxnId="{3EB1BA51-D6E9-4BE9-8EBC-0695924A82D1}">
      <dgm:prSet/>
      <dgm:spPr/>
      <dgm:t>
        <a:bodyPr/>
        <a:lstStyle/>
        <a:p>
          <a:endParaRPr lang="da-DK"/>
        </a:p>
      </dgm:t>
    </dgm:pt>
    <dgm:pt modelId="{A14CF7F5-B54E-4399-A143-B3D0135138BE}">
      <dgm:prSet/>
      <dgm:spPr/>
      <dgm:t>
        <a:bodyPr/>
        <a:lstStyle/>
        <a:p>
          <a:r>
            <a:rPr lang="en-US" dirty="0">
              <a:solidFill>
                <a:schemeClr val="bg1"/>
              </a:solidFill>
            </a:rPr>
            <a:t>Orchestration</a:t>
          </a:r>
          <a:endParaRPr lang="en-US" dirty="0"/>
        </a:p>
      </dgm:t>
    </dgm:pt>
    <dgm:pt modelId="{C5ED83E8-7095-4138-9936-38261DFBC6BC}" type="parTrans" cxnId="{C2DA933A-B815-4972-BC7A-DCC0D2652396}">
      <dgm:prSet/>
      <dgm:spPr/>
      <dgm:t>
        <a:bodyPr/>
        <a:lstStyle/>
        <a:p>
          <a:endParaRPr lang="da-DK"/>
        </a:p>
      </dgm:t>
    </dgm:pt>
    <dgm:pt modelId="{B97A4EF1-5AF1-41A9-800D-5C9BA0CDB35B}" type="sibTrans" cxnId="{C2DA933A-B815-4972-BC7A-DCC0D2652396}">
      <dgm:prSet/>
      <dgm:spPr/>
      <dgm:t>
        <a:bodyPr/>
        <a:lstStyle/>
        <a:p>
          <a:endParaRPr lang="da-DK"/>
        </a:p>
      </dgm:t>
    </dgm:pt>
    <dgm:pt modelId="{4B04B6B9-5F04-4527-86D5-F915D93CAA4E}">
      <dgm:prSet phldr="0"/>
      <dgm:spPr/>
      <dgm:t>
        <a:bodyPr/>
        <a:lstStyle/>
        <a:p>
          <a:r>
            <a:rPr lang="en-US" dirty="0"/>
            <a:t>Volumes</a:t>
          </a:r>
        </a:p>
      </dgm:t>
    </dgm:pt>
    <dgm:pt modelId="{1AC0B359-16D7-4267-BB32-21155560C20C}" type="parTrans" cxnId="{9CF1AC65-9D09-4C68-B9A1-1F2182EFFE7D}">
      <dgm:prSet/>
      <dgm:spPr/>
      <dgm:t>
        <a:bodyPr/>
        <a:lstStyle/>
        <a:p>
          <a:endParaRPr lang="da-DK"/>
        </a:p>
      </dgm:t>
    </dgm:pt>
    <dgm:pt modelId="{972BBC39-EAF4-4832-ACF4-DA474FD37D52}" type="sibTrans" cxnId="{9CF1AC65-9D09-4C68-B9A1-1F2182EFFE7D}">
      <dgm:prSet/>
      <dgm:spPr/>
      <dgm:t>
        <a:bodyPr/>
        <a:lstStyle/>
        <a:p>
          <a:endParaRPr lang="da-DK"/>
        </a:p>
      </dgm:t>
    </dgm:pt>
    <dgm:pt modelId="{30AECAEA-DECC-4ABA-8EAC-6241F74EAB92}" type="pres">
      <dgm:prSet presAssocID="{33F6CF7F-7C05-4CC7-A03E-2BDBDEBE5051}" presName="CompostProcess" presStyleCnt="0">
        <dgm:presLayoutVars>
          <dgm:dir/>
          <dgm:resizeHandles val="exact"/>
        </dgm:presLayoutVars>
      </dgm:prSet>
      <dgm:spPr/>
    </dgm:pt>
    <dgm:pt modelId="{71757BC5-FD58-4092-9D20-A0775832EB03}" type="pres">
      <dgm:prSet presAssocID="{33F6CF7F-7C05-4CC7-A03E-2BDBDEBE5051}" presName="arrow" presStyleLbl="bgShp" presStyleIdx="0" presStyleCnt="1"/>
      <dgm:spPr/>
    </dgm:pt>
    <dgm:pt modelId="{A7B82D27-447E-4FAD-A4BB-CED5622127D4}" type="pres">
      <dgm:prSet presAssocID="{33F6CF7F-7C05-4CC7-A03E-2BDBDEBE5051}" presName="linearProcess" presStyleCnt="0"/>
      <dgm:spPr/>
    </dgm:pt>
    <dgm:pt modelId="{4290901C-A830-48F6-853B-7274D824E05D}" type="pres">
      <dgm:prSet presAssocID="{6FEB98AE-C4F2-4058-B403-4EB01BEF754A}" presName="textNode" presStyleLbl="node1" presStyleIdx="0" presStyleCnt="7">
        <dgm:presLayoutVars>
          <dgm:bulletEnabled val="1"/>
        </dgm:presLayoutVars>
      </dgm:prSet>
      <dgm:spPr/>
    </dgm:pt>
    <dgm:pt modelId="{5A9A8B9F-EC33-4AA8-ADA3-57E89ACE8AC2}" type="pres">
      <dgm:prSet presAssocID="{09F7D9FA-04CC-4ABE-A7AC-AAD64CC13FCB}" presName="sibTrans" presStyleCnt="0"/>
      <dgm:spPr/>
    </dgm:pt>
    <dgm:pt modelId="{3FB451EB-C8FF-4B1D-A594-27C97946F24E}" type="pres">
      <dgm:prSet presAssocID="{FC4366A9-E0DE-451D-B3C5-A7248D50989E}" presName="textNode" presStyleLbl="node1" presStyleIdx="1" presStyleCnt="7">
        <dgm:presLayoutVars>
          <dgm:bulletEnabled val="1"/>
        </dgm:presLayoutVars>
      </dgm:prSet>
      <dgm:spPr/>
    </dgm:pt>
    <dgm:pt modelId="{37EAF7A5-0032-4E57-BD9C-FD9BED61F92A}" type="pres">
      <dgm:prSet presAssocID="{EEB1E75D-95BD-4D1C-A420-FD9A9027847C}" presName="sibTrans" presStyleCnt="0"/>
      <dgm:spPr/>
    </dgm:pt>
    <dgm:pt modelId="{ECE806D8-EFE3-49BF-BAF1-AC98236FB8D0}" type="pres">
      <dgm:prSet presAssocID="{4B04B6B9-5F04-4527-86D5-F915D93CAA4E}" presName="textNode" presStyleLbl="node1" presStyleIdx="2" presStyleCnt="7">
        <dgm:presLayoutVars>
          <dgm:bulletEnabled val="1"/>
        </dgm:presLayoutVars>
      </dgm:prSet>
      <dgm:spPr/>
    </dgm:pt>
    <dgm:pt modelId="{46985FB2-D5A6-4ABA-999F-AFED49DBDBA4}" type="pres">
      <dgm:prSet presAssocID="{972BBC39-EAF4-4832-ACF4-DA474FD37D52}" presName="sibTrans" presStyleCnt="0"/>
      <dgm:spPr/>
    </dgm:pt>
    <dgm:pt modelId="{85DB3C2C-F0EF-4458-B722-8D5D0E262489}" type="pres">
      <dgm:prSet presAssocID="{B2305CD8-162D-42EB-A2D8-5851BACC788E}" presName="textNode" presStyleLbl="node1" presStyleIdx="3" presStyleCnt="7">
        <dgm:presLayoutVars>
          <dgm:bulletEnabled val="1"/>
        </dgm:presLayoutVars>
      </dgm:prSet>
      <dgm:spPr/>
    </dgm:pt>
    <dgm:pt modelId="{76B92DBE-B947-4F9B-82D4-47F043ED7639}" type="pres">
      <dgm:prSet presAssocID="{BBBC1F02-8394-4958-B87A-7269B9401BC0}" presName="sibTrans" presStyleCnt="0"/>
      <dgm:spPr/>
    </dgm:pt>
    <dgm:pt modelId="{FC19196B-1BEB-45C4-8BDF-44D127208942}" type="pres">
      <dgm:prSet presAssocID="{1B1AA178-D2E6-40D1-8F73-F57F958A7640}" presName="textNode" presStyleLbl="node1" presStyleIdx="4" presStyleCnt="7" custLinFactNeighborX="18351" custLinFactNeighborY="1109">
        <dgm:presLayoutVars>
          <dgm:bulletEnabled val="1"/>
        </dgm:presLayoutVars>
      </dgm:prSet>
      <dgm:spPr/>
    </dgm:pt>
    <dgm:pt modelId="{0AA00979-DAFF-4EF8-A614-55BEF7C19A9D}" type="pres">
      <dgm:prSet presAssocID="{4F53DC6C-101F-44E8-B408-F82B101B55E8}" presName="sibTrans" presStyleCnt="0"/>
      <dgm:spPr/>
    </dgm:pt>
    <dgm:pt modelId="{13439872-A2FD-485C-B9EA-B368BCB10568}" type="pres">
      <dgm:prSet presAssocID="{A14CF7F5-B54E-4399-A143-B3D0135138BE}" presName="textNode" presStyleLbl="node1" presStyleIdx="5" presStyleCnt="7">
        <dgm:presLayoutVars>
          <dgm:bulletEnabled val="1"/>
        </dgm:presLayoutVars>
      </dgm:prSet>
      <dgm:spPr/>
    </dgm:pt>
    <dgm:pt modelId="{E7E25479-3368-40D2-928E-1A6A044C4FEE}" type="pres">
      <dgm:prSet presAssocID="{B97A4EF1-5AF1-41A9-800D-5C9BA0CDB35B}" presName="sibTrans" presStyleCnt="0"/>
      <dgm:spPr/>
    </dgm:pt>
    <dgm:pt modelId="{234D0A35-B628-40DB-880F-F41E6740D644}" type="pres">
      <dgm:prSet presAssocID="{98B7283A-9D77-415B-8ECC-D43E3D24679E}" presName="textNode" presStyleLbl="node1" presStyleIdx="6" presStyleCnt="7">
        <dgm:presLayoutVars>
          <dgm:bulletEnabled val="1"/>
        </dgm:presLayoutVars>
      </dgm:prSet>
      <dgm:spPr/>
    </dgm:pt>
  </dgm:ptLst>
  <dgm:cxnLst>
    <dgm:cxn modelId="{D86F8905-1118-47CD-A192-8F9CADE91BC8}" type="presOf" srcId="{98B7283A-9D77-415B-8ECC-D43E3D24679E}" destId="{234D0A35-B628-40DB-880F-F41E6740D644}" srcOrd="0" destOrd="0" presId="urn:microsoft.com/office/officeart/2005/8/layout/hProcess9"/>
    <dgm:cxn modelId="{6A909C15-4831-44F2-8187-B699DF29B1B2}" type="presOf" srcId="{A14CF7F5-B54E-4399-A143-B3D0135138BE}" destId="{13439872-A2FD-485C-B9EA-B368BCB10568}" srcOrd="0" destOrd="0" presId="urn:microsoft.com/office/officeart/2005/8/layout/hProcess9"/>
    <dgm:cxn modelId="{E24B9834-A0B3-4EBE-A224-502BF0A3EFA7}" type="presOf" srcId="{FC4366A9-E0DE-451D-B3C5-A7248D50989E}" destId="{3FB451EB-C8FF-4B1D-A594-27C97946F24E}" srcOrd="0" destOrd="0" presId="urn:microsoft.com/office/officeart/2005/8/layout/hProcess9"/>
    <dgm:cxn modelId="{C2DA933A-B815-4972-BC7A-DCC0D2652396}" srcId="{33F6CF7F-7C05-4CC7-A03E-2BDBDEBE5051}" destId="{A14CF7F5-B54E-4399-A143-B3D0135138BE}" srcOrd="5" destOrd="0" parTransId="{C5ED83E8-7095-4138-9936-38261DFBC6BC}" sibTransId="{B97A4EF1-5AF1-41A9-800D-5C9BA0CDB35B}"/>
    <dgm:cxn modelId="{9CF1AC65-9D09-4C68-B9A1-1F2182EFFE7D}" srcId="{33F6CF7F-7C05-4CC7-A03E-2BDBDEBE5051}" destId="{4B04B6B9-5F04-4527-86D5-F915D93CAA4E}" srcOrd="2" destOrd="0" parTransId="{1AC0B359-16D7-4267-BB32-21155560C20C}" sibTransId="{972BBC39-EAF4-4832-ACF4-DA474FD37D52}"/>
    <dgm:cxn modelId="{3EB1BA51-D6E9-4BE9-8EBC-0695924A82D1}" srcId="{33F6CF7F-7C05-4CC7-A03E-2BDBDEBE5051}" destId="{1B1AA178-D2E6-40D1-8F73-F57F958A7640}" srcOrd="4" destOrd="0" parTransId="{C801A92A-A197-450C-AB61-0CDE5298248D}" sibTransId="{4F53DC6C-101F-44E8-B408-F82B101B55E8}"/>
    <dgm:cxn modelId="{9D6CC551-1375-429D-8C50-3693AF3C90BC}" srcId="{33F6CF7F-7C05-4CC7-A03E-2BDBDEBE5051}" destId="{B2305CD8-162D-42EB-A2D8-5851BACC788E}" srcOrd="3" destOrd="0" parTransId="{5ABF9D48-8E98-4C99-859C-39110AAB2E64}" sibTransId="{BBBC1F02-8394-4958-B87A-7269B9401BC0}"/>
    <dgm:cxn modelId="{831D8DA8-F227-43DC-8DB0-B1E8DBCF54A0}" type="presOf" srcId="{1B1AA178-D2E6-40D1-8F73-F57F958A7640}" destId="{FC19196B-1BEB-45C4-8BDF-44D127208942}" srcOrd="0" destOrd="0" presId="urn:microsoft.com/office/officeart/2005/8/layout/hProcess9"/>
    <dgm:cxn modelId="{71D94EB1-A121-4866-8CFF-5E516CE8E820}" type="presOf" srcId="{4B04B6B9-5F04-4527-86D5-F915D93CAA4E}" destId="{ECE806D8-EFE3-49BF-BAF1-AC98236FB8D0}" srcOrd="0" destOrd="0" presId="urn:microsoft.com/office/officeart/2005/8/layout/hProcess9"/>
    <dgm:cxn modelId="{D11B3DB3-F65C-40C9-8395-692333035D06}" srcId="{33F6CF7F-7C05-4CC7-A03E-2BDBDEBE5051}" destId="{FC4366A9-E0DE-451D-B3C5-A7248D50989E}" srcOrd="1" destOrd="0" parTransId="{BE90DD5E-9F1C-41BB-909C-B8B968121D46}" sibTransId="{EEB1E75D-95BD-4D1C-A420-FD9A9027847C}"/>
    <dgm:cxn modelId="{437ECDB9-0EFE-478E-802D-A457F154ECA5}" type="presOf" srcId="{6FEB98AE-C4F2-4058-B403-4EB01BEF754A}" destId="{4290901C-A830-48F6-853B-7274D824E05D}" srcOrd="0" destOrd="0" presId="urn:microsoft.com/office/officeart/2005/8/layout/hProcess9"/>
    <dgm:cxn modelId="{5E9C0AD3-74C1-42F9-85AA-D1B627E22478}" type="presOf" srcId="{33F6CF7F-7C05-4CC7-A03E-2BDBDEBE5051}" destId="{30AECAEA-DECC-4ABA-8EAC-6241F74EAB92}" srcOrd="0" destOrd="0" presId="urn:microsoft.com/office/officeart/2005/8/layout/hProcess9"/>
    <dgm:cxn modelId="{A21E44DF-D340-4618-85AD-5CB7598FF8F2}" srcId="{33F6CF7F-7C05-4CC7-A03E-2BDBDEBE5051}" destId="{98B7283A-9D77-415B-8ECC-D43E3D24679E}" srcOrd="6" destOrd="0" parTransId="{45B8345C-AE24-4FBB-9082-486D5F57FEB7}" sibTransId="{FF3CB658-A6E4-4B4C-A697-C79D8C4B601A}"/>
    <dgm:cxn modelId="{A6AF26EB-9C67-4650-85A4-E8FBA13DFB42}" srcId="{33F6CF7F-7C05-4CC7-A03E-2BDBDEBE5051}" destId="{6FEB98AE-C4F2-4058-B403-4EB01BEF754A}" srcOrd="0" destOrd="0" parTransId="{60938E6F-044B-41B4-989D-7D3473D4DA17}" sibTransId="{09F7D9FA-04CC-4ABE-A7AC-AAD64CC13FCB}"/>
    <dgm:cxn modelId="{573E31EF-BB36-4C5C-B35F-D11252EDD15C}" type="presOf" srcId="{B2305CD8-162D-42EB-A2D8-5851BACC788E}" destId="{85DB3C2C-F0EF-4458-B722-8D5D0E262489}" srcOrd="0" destOrd="0" presId="urn:microsoft.com/office/officeart/2005/8/layout/hProcess9"/>
    <dgm:cxn modelId="{D64CF258-C26B-43DC-BE31-4EB153C8C5AC}" type="presParOf" srcId="{30AECAEA-DECC-4ABA-8EAC-6241F74EAB92}" destId="{71757BC5-FD58-4092-9D20-A0775832EB03}" srcOrd="0" destOrd="0" presId="urn:microsoft.com/office/officeart/2005/8/layout/hProcess9"/>
    <dgm:cxn modelId="{AE319A81-1DD2-4C21-B00F-3F70148F91EF}" type="presParOf" srcId="{30AECAEA-DECC-4ABA-8EAC-6241F74EAB92}" destId="{A7B82D27-447E-4FAD-A4BB-CED5622127D4}" srcOrd="1" destOrd="0" presId="urn:microsoft.com/office/officeart/2005/8/layout/hProcess9"/>
    <dgm:cxn modelId="{478F32AC-F12F-4CA7-8292-2288DE486CF9}" type="presParOf" srcId="{A7B82D27-447E-4FAD-A4BB-CED5622127D4}" destId="{4290901C-A830-48F6-853B-7274D824E05D}" srcOrd="0" destOrd="0" presId="urn:microsoft.com/office/officeart/2005/8/layout/hProcess9"/>
    <dgm:cxn modelId="{E96F2B4C-3C86-4CCE-963A-6CCCCDA3438C}" type="presParOf" srcId="{A7B82D27-447E-4FAD-A4BB-CED5622127D4}" destId="{5A9A8B9F-EC33-4AA8-ADA3-57E89ACE8AC2}" srcOrd="1" destOrd="0" presId="urn:microsoft.com/office/officeart/2005/8/layout/hProcess9"/>
    <dgm:cxn modelId="{50C0CDB1-CB23-4BB2-8A66-429229962552}" type="presParOf" srcId="{A7B82D27-447E-4FAD-A4BB-CED5622127D4}" destId="{3FB451EB-C8FF-4B1D-A594-27C97946F24E}" srcOrd="2" destOrd="0" presId="urn:microsoft.com/office/officeart/2005/8/layout/hProcess9"/>
    <dgm:cxn modelId="{D95FB33D-9F74-4BD2-A68D-00E0C1FCD889}" type="presParOf" srcId="{A7B82D27-447E-4FAD-A4BB-CED5622127D4}" destId="{37EAF7A5-0032-4E57-BD9C-FD9BED61F92A}" srcOrd="3" destOrd="0" presId="urn:microsoft.com/office/officeart/2005/8/layout/hProcess9"/>
    <dgm:cxn modelId="{59C05B84-C171-4899-BCF7-655A2A70FE03}" type="presParOf" srcId="{A7B82D27-447E-4FAD-A4BB-CED5622127D4}" destId="{ECE806D8-EFE3-49BF-BAF1-AC98236FB8D0}" srcOrd="4" destOrd="0" presId="urn:microsoft.com/office/officeart/2005/8/layout/hProcess9"/>
    <dgm:cxn modelId="{8561194A-155A-4216-A97C-4A67E4A5F9AD}" type="presParOf" srcId="{A7B82D27-447E-4FAD-A4BB-CED5622127D4}" destId="{46985FB2-D5A6-4ABA-999F-AFED49DBDBA4}" srcOrd="5" destOrd="0" presId="urn:microsoft.com/office/officeart/2005/8/layout/hProcess9"/>
    <dgm:cxn modelId="{E07C52CD-211C-4CE5-A6A7-2AB020FF6ED6}" type="presParOf" srcId="{A7B82D27-447E-4FAD-A4BB-CED5622127D4}" destId="{85DB3C2C-F0EF-4458-B722-8D5D0E262489}" srcOrd="6" destOrd="0" presId="urn:microsoft.com/office/officeart/2005/8/layout/hProcess9"/>
    <dgm:cxn modelId="{352B1708-E5FE-4DC6-8CC3-E5BC39D0AC00}" type="presParOf" srcId="{A7B82D27-447E-4FAD-A4BB-CED5622127D4}" destId="{76B92DBE-B947-4F9B-82D4-47F043ED7639}" srcOrd="7" destOrd="0" presId="urn:microsoft.com/office/officeart/2005/8/layout/hProcess9"/>
    <dgm:cxn modelId="{A40E7937-B835-473D-A433-07182F7AE79F}" type="presParOf" srcId="{A7B82D27-447E-4FAD-A4BB-CED5622127D4}" destId="{FC19196B-1BEB-45C4-8BDF-44D127208942}" srcOrd="8" destOrd="0" presId="urn:microsoft.com/office/officeart/2005/8/layout/hProcess9"/>
    <dgm:cxn modelId="{F02EBFCA-3FC0-4665-9AE9-ED1D6A30C7D9}" type="presParOf" srcId="{A7B82D27-447E-4FAD-A4BB-CED5622127D4}" destId="{0AA00979-DAFF-4EF8-A614-55BEF7C19A9D}" srcOrd="9" destOrd="0" presId="urn:microsoft.com/office/officeart/2005/8/layout/hProcess9"/>
    <dgm:cxn modelId="{D2E0B279-0E9A-4E81-B21C-6C495AF3455E}" type="presParOf" srcId="{A7B82D27-447E-4FAD-A4BB-CED5622127D4}" destId="{13439872-A2FD-485C-B9EA-B368BCB10568}" srcOrd="10" destOrd="0" presId="urn:microsoft.com/office/officeart/2005/8/layout/hProcess9"/>
    <dgm:cxn modelId="{8D05EEAC-9073-450E-95C5-78B0CE87F76C}" type="presParOf" srcId="{A7B82D27-447E-4FAD-A4BB-CED5622127D4}" destId="{E7E25479-3368-40D2-928E-1A6A044C4FEE}" srcOrd="11" destOrd="0" presId="urn:microsoft.com/office/officeart/2005/8/layout/hProcess9"/>
    <dgm:cxn modelId="{06A2152E-360C-4C90-B7B3-1CCD5239437B}" type="presParOf" srcId="{A7B82D27-447E-4FAD-A4BB-CED5622127D4}" destId="{234D0A35-B628-40DB-880F-F41E6740D644}"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57BC5-FD58-4092-9D20-A0775832EB03}">
      <dsp:nvSpPr>
        <dsp:cNvPr id="0" name=""/>
        <dsp:cNvSpPr/>
      </dsp:nvSpPr>
      <dsp:spPr>
        <a:xfrm>
          <a:off x="771428" y="0"/>
          <a:ext cx="8742861" cy="286232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90901C-A830-48F6-853B-7274D824E05D}">
      <dsp:nvSpPr>
        <dsp:cNvPr id="0" name=""/>
        <dsp:cNvSpPr/>
      </dsp:nvSpPr>
      <dsp:spPr>
        <a:xfrm>
          <a:off x="7698"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Big picture</a:t>
          </a:r>
        </a:p>
      </dsp:txBody>
      <dsp:txXfrm>
        <a:off x="63589" y="914587"/>
        <a:ext cx="1228629" cy="1033147"/>
      </dsp:txXfrm>
    </dsp:sp>
    <dsp:sp modelId="{3FB451EB-C8FF-4B1D-A594-27C97946F24E}">
      <dsp:nvSpPr>
        <dsp:cNvPr id="0" name=""/>
        <dsp:cNvSpPr/>
      </dsp:nvSpPr>
      <dsp:spPr>
        <a:xfrm>
          <a:off x="1496016"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Containers</a:t>
          </a:r>
        </a:p>
      </dsp:txBody>
      <dsp:txXfrm>
        <a:off x="1551907" y="914587"/>
        <a:ext cx="1228629" cy="1033147"/>
      </dsp:txXfrm>
    </dsp:sp>
    <dsp:sp modelId="{ECE806D8-EFE3-49BF-BAF1-AC98236FB8D0}">
      <dsp:nvSpPr>
        <dsp:cNvPr id="0" name=""/>
        <dsp:cNvSpPr/>
      </dsp:nvSpPr>
      <dsp:spPr>
        <a:xfrm>
          <a:off x="2984335"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Volumes</a:t>
          </a:r>
        </a:p>
      </dsp:txBody>
      <dsp:txXfrm>
        <a:off x="3040226" y="914587"/>
        <a:ext cx="1228629" cy="1033147"/>
      </dsp:txXfrm>
    </dsp:sp>
    <dsp:sp modelId="{85DB3C2C-F0EF-4458-B722-8D5D0E262489}">
      <dsp:nvSpPr>
        <dsp:cNvPr id="0" name=""/>
        <dsp:cNvSpPr/>
      </dsp:nvSpPr>
      <dsp:spPr>
        <a:xfrm>
          <a:off x="4472653"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Networking</a:t>
          </a:r>
        </a:p>
      </dsp:txBody>
      <dsp:txXfrm>
        <a:off x="4528544" y="914587"/>
        <a:ext cx="1228629" cy="1033147"/>
      </dsp:txXfrm>
    </dsp:sp>
    <dsp:sp modelId="{FC19196B-1BEB-45C4-8BDF-44D127208942}">
      <dsp:nvSpPr>
        <dsp:cNvPr id="0" name=""/>
        <dsp:cNvSpPr/>
      </dsp:nvSpPr>
      <dsp:spPr>
        <a:xfrm>
          <a:off x="5988114" y="871394"/>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Development</a:t>
          </a:r>
        </a:p>
      </dsp:txBody>
      <dsp:txXfrm>
        <a:off x="6044005" y="927285"/>
        <a:ext cx="1228629" cy="1033147"/>
      </dsp:txXfrm>
    </dsp:sp>
    <dsp:sp modelId="{13439872-A2FD-485C-B9EA-B368BCB10568}">
      <dsp:nvSpPr>
        <dsp:cNvPr id="0" name=""/>
        <dsp:cNvSpPr/>
      </dsp:nvSpPr>
      <dsp:spPr>
        <a:xfrm>
          <a:off x="7449291"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Orchestration</a:t>
          </a:r>
          <a:endParaRPr lang="en-US" sz="1400" kern="1200" dirty="0"/>
        </a:p>
      </dsp:txBody>
      <dsp:txXfrm>
        <a:off x="7505182" y="914587"/>
        <a:ext cx="1228629" cy="1033147"/>
      </dsp:txXfrm>
    </dsp:sp>
    <dsp:sp modelId="{234D0A35-B628-40DB-880F-F41E6740D644}">
      <dsp:nvSpPr>
        <dsp:cNvPr id="0" name=""/>
        <dsp:cNvSpPr/>
      </dsp:nvSpPr>
      <dsp:spPr>
        <a:xfrm>
          <a:off x="8937609"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Q&amp;A</a:t>
          </a:r>
        </a:p>
      </dsp:txBody>
      <dsp:txXfrm>
        <a:off x="8993500" y="914587"/>
        <a:ext cx="1228629" cy="103314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40F470-726F-426E-889A-8E92A4693460}" type="datetimeFigureOut">
              <a:rPr lang="en-GB" smtClean="0"/>
              <a:t>18/10/2021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B878E9-47B1-4362-B238-A547D75475E0}" type="slidenum">
              <a:rPr lang="en-GB" smtClean="0"/>
              <a:t>‹#›</a:t>
            </a:fld>
            <a:endParaRPr lang="en-GB"/>
          </a:p>
        </p:txBody>
      </p:sp>
    </p:spTree>
    <p:extLst>
      <p:ext uri="{BB962C8B-B14F-4D97-AF65-F5344CB8AC3E}">
        <p14:creationId xmlns:p14="http://schemas.microsoft.com/office/powerpoint/2010/main" val="422384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fld id="{CD72A38B-F9FA-4036-A084-652409E98F08}" type="datetimeFigureOut">
              <a:rPr lang="en-GB" smtClean="0"/>
              <a:pPr/>
              <a:t>18/10/2021</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a:p>
        </p:txBody>
      </p:sp>
    </p:spTree>
    <p:extLst>
      <p:ext uri="{BB962C8B-B14F-4D97-AF65-F5344CB8AC3E}">
        <p14:creationId xmlns:p14="http://schemas.microsoft.com/office/powerpoint/2010/main" val="644985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40</a:t>
            </a:fld>
            <a:endParaRPr lang="en-GB"/>
          </a:p>
        </p:txBody>
      </p:sp>
    </p:spTree>
    <p:extLst>
      <p:ext uri="{BB962C8B-B14F-4D97-AF65-F5344CB8AC3E}">
        <p14:creationId xmlns:p14="http://schemas.microsoft.com/office/powerpoint/2010/main" val="17866852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2192" y="0"/>
            <a:ext cx="12189600" cy="6858000"/>
          </a:xfrm>
        </p:spPr>
        <p:txBody>
          <a:bodyPr tIns="612000" anchor="ctr" anchorCtr="0"/>
          <a:lstStyle>
            <a:lvl1pPr algn="ctr">
              <a:tabLst/>
              <a:defRPr baseline="0"/>
            </a:lvl1pPr>
          </a:lstStyle>
          <a:p>
            <a:r>
              <a:rPr lang="en-GB" noProof="0"/>
              <a:t>Click on icon and insert image</a:t>
            </a:r>
          </a:p>
        </p:txBody>
      </p:sp>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3029318"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5" y="1949504"/>
            <a:ext cx="2567305"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9" name="Pladsholder til diasnummer 5">
            <a:extLst>
              <a:ext uri="{FF2B5EF4-FFF2-40B4-BE49-F238E27FC236}">
                <a16:creationId xmlns:a16="http://schemas.microsoft.com/office/drawing/2014/main" id="{77C56E99-434F-4322-94CC-F04E4ED58225}"/>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387233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add title max two lines</a:t>
            </a:r>
          </a:p>
        </p:txBody>
      </p:sp>
      <p:sp>
        <p:nvSpPr>
          <p:cNvPr id="3" name="Content Placeholder 2"/>
          <p:cNvSpPr>
            <a:spLocks noGrp="1"/>
          </p:cNvSpPr>
          <p:nvPr>
            <p:ph idx="1" hasCustomPrompt="1"/>
          </p:nvPr>
        </p:nvSpPr>
        <p:spPr>
          <a:xfrm>
            <a:off x="358775" y="1231900"/>
            <a:ext cx="11469600" cy="4921250"/>
          </a:xfrm>
        </p:spPr>
        <p:txBody>
          <a:bodyPr/>
          <a:lstStyle>
            <a:lvl1pPr>
              <a:defRPr/>
            </a:lvl1pPr>
          </a:lstStyle>
          <a:p>
            <a:pPr lvl="0"/>
            <a:r>
              <a:rPr lang="en-GB"/>
              <a:t>Click to add text, table, chart</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10"/>
          </p:nvPr>
        </p:nvSpPr>
        <p:spPr>
          <a:xfrm>
            <a:off x="-3001963" y="2115263"/>
            <a:ext cx="2224088" cy="1187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7140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II">
    <p:spTree>
      <p:nvGrpSpPr>
        <p:cNvPr id="1" name=""/>
        <p:cNvGrpSpPr/>
        <p:nvPr/>
      </p:nvGrpSpPr>
      <p:grpSpPr>
        <a:xfrm>
          <a:off x="0" y="0"/>
          <a:ext cx="0" cy="0"/>
          <a:chOff x="0" y="0"/>
          <a:chExt cx="0" cy="0"/>
        </a:xfrm>
      </p:grpSpPr>
      <p:sp>
        <p:nvSpPr>
          <p:cNvPr id="6" name="Rectangle 5"/>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a:p>
        </p:txBody>
      </p:sp>
      <p:sp>
        <p:nvSpPr>
          <p:cNvPr id="2" name="Title 1"/>
          <p:cNvSpPr>
            <a:spLocks noGrp="1"/>
          </p:cNvSpPr>
          <p:nvPr>
            <p:ph type="title" hasCustomPrompt="1"/>
          </p:nvPr>
        </p:nvSpPr>
        <p:spPr/>
        <p:txBody>
          <a:bodyPr/>
          <a:lstStyle>
            <a:lvl1pPr>
              <a:defRPr>
                <a:solidFill>
                  <a:schemeClr val="bg1"/>
                </a:solidFill>
              </a:defRPr>
            </a:lvl1pPr>
          </a:lstStyle>
          <a:p>
            <a:r>
              <a:rPr lang="en-GB"/>
              <a:t>Click to add title max two lines</a:t>
            </a:r>
          </a:p>
        </p:txBody>
      </p:sp>
      <p:sp>
        <p:nvSpPr>
          <p:cNvPr id="3" name="Content Placeholder 2"/>
          <p:cNvSpPr>
            <a:spLocks noGrp="1"/>
          </p:cNvSpPr>
          <p:nvPr>
            <p:ph idx="1" hasCustomPrompt="1"/>
          </p:nvPr>
        </p:nvSpPr>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marL="0" indent="0">
              <a:buClrTx/>
              <a:buFont typeface="Arial" panose="020B0604020202020204" pitchFamily="34" charset="0"/>
              <a:buChar char="​"/>
              <a:defRPr>
                <a:solidFill>
                  <a:schemeClr val="bg1"/>
                </a:solidFill>
              </a:defRPr>
            </a:lvl5pPr>
            <a:lvl6pPr marL="0" indent="0">
              <a:buClrTx/>
              <a:buFont typeface="Arial" panose="020B0604020202020204" pitchFamily="34" charset="0"/>
              <a:buChar char="​"/>
              <a:defRPr>
                <a:solidFill>
                  <a:schemeClr val="bg1"/>
                </a:solidFill>
              </a:defRPr>
            </a:lvl6pPr>
            <a:lvl7pPr marL="0" indent="0">
              <a:buClrTx/>
              <a:buFont typeface="Arial" panose="020B0604020202020204" pitchFamily="34" charset="0"/>
              <a:buChar char="​"/>
              <a:defRPr sz="1000">
                <a:solidFill>
                  <a:schemeClr val="bg1"/>
                </a:solidFill>
              </a:defRPr>
            </a:lvl7pPr>
            <a:lvl8pPr marL="0" indent="0">
              <a:buClrTx/>
              <a:buFont typeface="Arial" panose="020B0604020202020204" pitchFamily="34" charset="0"/>
              <a:buChar char="​"/>
              <a:defRPr sz="1000">
                <a:solidFill>
                  <a:schemeClr val="bg1"/>
                </a:solidFill>
              </a:defRPr>
            </a:lvl8pPr>
            <a:lvl9pPr marL="0" indent="0">
              <a:buClrTx/>
              <a:buFont typeface="Arial" panose="020B0604020202020204" pitchFamily="34" charset="0"/>
              <a:buChar char="​"/>
              <a:defRPr sz="1000">
                <a:solidFill>
                  <a:schemeClr val="bg1"/>
                </a:solidFill>
              </a:defRPr>
            </a:lvl9pPr>
          </a:lstStyle>
          <a:p>
            <a:pPr lvl="0"/>
            <a:r>
              <a:rPr lang="en-GB"/>
              <a:t>Click to add text, table, chart</a:t>
            </a:r>
          </a:p>
          <a:p>
            <a:pPr lvl="1"/>
            <a:r>
              <a:rPr lang="en-GB"/>
              <a:t>Second level</a:t>
            </a:r>
          </a:p>
          <a:p>
            <a:pPr lvl="2"/>
            <a:r>
              <a:rPr lang="en-GB"/>
              <a:t>Third level</a:t>
            </a:r>
          </a:p>
          <a:p>
            <a:pPr lvl="3"/>
            <a:r>
              <a:rPr lang="en-GB"/>
              <a:t>Fourth level</a:t>
            </a:r>
          </a:p>
          <a:p>
            <a:pPr lvl="4"/>
            <a:r>
              <a:rPr lang="en-GB"/>
              <a:t>Fifth level</a:t>
            </a:r>
          </a:p>
          <a:p>
            <a:pPr lvl="5"/>
            <a:r>
              <a:rPr lang="en-GB"/>
              <a:t>6 level</a:t>
            </a:r>
          </a:p>
          <a:p>
            <a:pPr lvl="6"/>
            <a:r>
              <a:rPr lang="en-GB"/>
              <a:t>7</a:t>
            </a:r>
          </a:p>
          <a:p>
            <a:pPr lvl="7"/>
            <a:r>
              <a:rPr lang="en-GB"/>
              <a:t>8</a:t>
            </a:r>
          </a:p>
          <a:p>
            <a:pPr lvl="8"/>
            <a:r>
              <a:rPr lang="en-GB"/>
              <a:t>9</a:t>
            </a:r>
          </a:p>
        </p:txBody>
      </p:sp>
      <p:pic>
        <p:nvPicPr>
          <p:cNvPr id="7"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cxnSp>
        <p:nvCxnSpPr>
          <p:cNvPr id="8" name="Straight Connector 7"/>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hidden="1"/>
          <p:cNvSpPr>
            <a:spLocks noGrp="1"/>
          </p:cNvSpPr>
          <p:nvPr>
            <p:ph type="dt" sz="half" idx="10"/>
          </p:nvPr>
        </p:nvSpPr>
        <p:spPr/>
        <p:txBody>
          <a:bodyPr/>
          <a:lstStyle/>
          <a:p>
            <a:fld id="{CAE15A36-EF7C-49E1-9E28-DC0261021B88}" type="datetime4">
              <a:rPr lang="en-GB" smtClean="0"/>
              <a:t>18 October 2021</a:t>
            </a:fld>
            <a:endParaRPr lang="en-GB"/>
          </a:p>
        </p:txBody>
      </p:sp>
      <p:sp>
        <p:nvSpPr>
          <p:cNvPr id="5" name="Footer Placeholder 4" hidden="1"/>
          <p:cNvSpPr>
            <a:spLocks noGrp="1"/>
          </p:cNvSpPr>
          <p:nvPr>
            <p:ph type="ftr" sz="quarter" idx="11"/>
          </p:nvPr>
        </p:nvSpPr>
        <p:spPr/>
        <p:txBody>
          <a:bodyPr/>
          <a:lstStyle/>
          <a:p>
            <a:endParaRPr lang="en-GB"/>
          </a:p>
        </p:txBody>
      </p:sp>
      <p:sp>
        <p:nvSpPr>
          <p:cNvPr id="9" name="Pladsholder til diasnummer 5">
            <a:extLst>
              <a:ext uri="{FF2B5EF4-FFF2-40B4-BE49-F238E27FC236}">
                <a16:creationId xmlns:a16="http://schemas.microsoft.com/office/drawing/2014/main" id="{E4DB5CC0-3980-4243-BB79-9A20CC9B01FF}"/>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357271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Headline and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5556250" cy="320892"/>
          </a:xfrm>
        </p:spPr>
        <p:txBody>
          <a:bodyPr lIns="0" rIns="0" anchor="ctr" anchorCtr="0"/>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7" name="Content Placeholder 3"/>
          <p:cNvSpPr>
            <a:spLocks noGrp="1"/>
          </p:cNvSpPr>
          <p:nvPr>
            <p:ph sz="quarter" idx="13"/>
          </p:nvPr>
        </p:nvSpPr>
        <p:spPr>
          <a:xfrm>
            <a:off x="358775" y="1492250"/>
            <a:ext cx="5554800" cy="462915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6276975" y="1113272"/>
            <a:ext cx="5556250" cy="320892"/>
          </a:xfrm>
        </p:spPr>
        <p:txBody>
          <a:bodyPr lIns="0" tIns="0" rIns="0" bIns="0" anchor="ctr" anchorCtr="0"/>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5"/>
          <p:cNvSpPr>
            <a:spLocks noGrp="1"/>
          </p:cNvSpPr>
          <p:nvPr>
            <p:ph sz="quarter" idx="14"/>
          </p:nvPr>
        </p:nvSpPr>
        <p:spPr>
          <a:xfrm>
            <a:off x="6276975" y="1494421"/>
            <a:ext cx="5554800" cy="4629150"/>
          </a:xfrm>
        </p:spPr>
        <p:txBody>
          <a:bodyPr wrap="square"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Pladsholder til dato 1" hidden="1"/>
          <p:cNvSpPr>
            <a:spLocks noGrp="1"/>
          </p:cNvSpPr>
          <p:nvPr>
            <p:ph type="dt" sz="half" idx="15"/>
          </p:nvPr>
        </p:nvSpPr>
        <p:spPr/>
        <p:txBody>
          <a:bodyPr/>
          <a:lstStyle/>
          <a:p>
            <a:fld id="{73A80043-8D1A-4EE7-8835-0FA45918CF0B}" type="datetime4">
              <a:rPr lang="en-GB" smtClean="0"/>
              <a:t>18 October 2021</a:t>
            </a:fld>
            <a:endParaRPr lang="en-GB"/>
          </a:p>
        </p:txBody>
      </p:sp>
      <p:sp>
        <p:nvSpPr>
          <p:cNvPr id="4" name="Pladsholder til sidefod 3" hidden="1"/>
          <p:cNvSpPr>
            <a:spLocks noGrp="1"/>
          </p:cNvSpPr>
          <p:nvPr>
            <p:ph type="ftr" sz="quarter" idx="16"/>
          </p:nvPr>
        </p:nvSpPr>
        <p:spPr/>
        <p:txBody>
          <a:bodyPr/>
          <a:lstStyle/>
          <a:p>
            <a:endParaRPr lang="en-GB"/>
          </a:p>
        </p:txBody>
      </p:sp>
    </p:spTree>
    <p:extLst>
      <p:ext uri="{BB962C8B-B14F-4D97-AF65-F5344CB8AC3E}">
        <p14:creationId xmlns:p14="http://schemas.microsoft.com/office/powerpoint/2010/main" val="297701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ored Headline and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7" name="Content Placeholder 3"/>
          <p:cNvSpPr>
            <a:spLocks noGrp="1"/>
          </p:cNvSpPr>
          <p:nvPr>
            <p:ph sz="quarter" idx="13"/>
          </p:nvPr>
        </p:nvSpPr>
        <p:spPr>
          <a:xfrm>
            <a:off x="358775" y="1492250"/>
            <a:ext cx="5554800" cy="462915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6276975" y="1113272"/>
            <a:ext cx="5556250" cy="320892"/>
          </a:xfrm>
          <a:solidFill>
            <a:schemeClr val="accent1"/>
          </a:solidFill>
        </p:spPr>
        <p:txBody>
          <a:bodyPr lIns="72000" tIns="0" rIns="72000" bIns="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5"/>
          <p:cNvSpPr>
            <a:spLocks noGrp="1"/>
          </p:cNvSpPr>
          <p:nvPr>
            <p:ph sz="quarter" idx="14"/>
          </p:nvPr>
        </p:nvSpPr>
        <p:spPr>
          <a:xfrm>
            <a:off x="6276975" y="1494421"/>
            <a:ext cx="5554800" cy="462915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9706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3"/>
          <p:cNvSpPr>
            <a:spLocks noGrp="1"/>
          </p:cNvSpPr>
          <p:nvPr>
            <p:ph sz="quarter" idx="17"/>
          </p:nvPr>
        </p:nvSpPr>
        <p:spPr>
          <a:xfrm>
            <a:off x="358774" y="1492249"/>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430328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2" name="Content Placeholder 5"/>
          <p:cNvSpPr>
            <a:spLocks noGrp="1"/>
          </p:cNvSpPr>
          <p:nvPr>
            <p:ph sz="quarter" idx="18"/>
          </p:nvPr>
        </p:nvSpPr>
        <p:spPr>
          <a:xfrm>
            <a:off x="4303285" y="1494422"/>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3" name="Content Placeholder 7"/>
          <p:cNvSpPr>
            <a:spLocks noGrp="1"/>
          </p:cNvSpPr>
          <p:nvPr>
            <p:ph sz="quarter" idx="19"/>
          </p:nvPr>
        </p:nvSpPr>
        <p:spPr>
          <a:xfrm>
            <a:off x="8246553" y="1494422"/>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8"/>
          <p:cNvSpPr>
            <a:spLocks noGrp="1"/>
          </p:cNvSpPr>
          <p:nvPr>
            <p:ph type="body" sz="quarter" idx="16" hasCustomPrompt="1"/>
          </p:nvPr>
        </p:nvSpPr>
        <p:spPr>
          <a:xfrm>
            <a:off x="358775" y="2953837"/>
            <a:ext cx="114744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4" name="Content Placeholder 9"/>
          <p:cNvSpPr>
            <a:spLocks noGrp="1"/>
          </p:cNvSpPr>
          <p:nvPr>
            <p:ph sz="quarter" idx="20"/>
          </p:nvPr>
        </p:nvSpPr>
        <p:spPr>
          <a:xfrm>
            <a:off x="358775" y="3349592"/>
            <a:ext cx="11469600" cy="28044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9766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ntents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5" name="Text Placeholder 4"/>
          <p:cNvSpPr>
            <a:spLocks noGrp="1"/>
          </p:cNvSpPr>
          <p:nvPr>
            <p:ph type="body" sz="quarter" idx="3" hasCustomPrompt="1"/>
          </p:nvPr>
        </p:nvSpPr>
        <p:spPr>
          <a:xfrm>
            <a:off x="430328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6" name="Text Placeholder 8"/>
          <p:cNvSpPr>
            <a:spLocks noGrp="1"/>
          </p:cNvSpPr>
          <p:nvPr>
            <p:ph type="body" sz="quarter" idx="16" hasCustomPrompt="1"/>
          </p:nvPr>
        </p:nvSpPr>
        <p:spPr>
          <a:xfrm>
            <a:off x="358775" y="2953837"/>
            <a:ext cx="114744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3"/>
          <p:cNvSpPr>
            <a:spLocks noGrp="1"/>
          </p:cNvSpPr>
          <p:nvPr>
            <p:ph sz="quarter" idx="17"/>
          </p:nvPr>
        </p:nvSpPr>
        <p:spPr>
          <a:xfrm>
            <a:off x="358774" y="1492249"/>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5"/>
          <p:cNvSpPr>
            <a:spLocks noGrp="1"/>
          </p:cNvSpPr>
          <p:nvPr>
            <p:ph sz="quarter" idx="18"/>
          </p:nvPr>
        </p:nvSpPr>
        <p:spPr>
          <a:xfrm>
            <a:off x="4303285"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7"/>
          <p:cNvSpPr>
            <a:spLocks noGrp="1"/>
          </p:cNvSpPr>
          <p:nvPr>
            <p:ph sz="quarter" idx="19"/>
          </p:nvPr>
        </p:nvSpPr>
        <p:spPr>
          <a:xfrm>
            <a:off x="8246553"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9"/>
          <p:cNvSpPr>
            <a:spLocks noGrp="1"/>
          </p:cNvSpPr>
          <p:nvPr>
            <p:ph sz="quarter" idx="20"/>
          </p:nvPr>
        </p:nvSpPr>
        <p:spPr>
          <a:xfrm>
            <a:off x="358775" y="3349592"/>
            <a:ext cx="11469600" cy="2804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611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4" name="Content Placeholder 3"/>
          <p:cNvSpPr>
            <a:spLocks noGrp="1"/>
          </p:cNvSpPr>
          <p:nvPr>
            <p:ph sz="half" idx="2" hasCustomPrompt="1"/>
          </p:nvPr>
        </p:nvSpPr>
        <p:spPr>
          <a:xfrm>
            <a:off x="358775" y="1494423"/>
            <a:ext cx="3582000" cy="1287279"/>
          </a:xfrm>
        </p:spPr>
        <p:txBody>
          <a:bodyPr/>
          <a:lstStyle>
            <a:lvl1pPr>
              <a:defRPr sz="1200"/>
            </a:lvl1pPr>
            <a:lvl2pPr>
              <a:defRPr sz="1200"/>
            </a:lvl2pPr>
            <a:lvl3pPr>
              <a:defRPr sz="1200"/>
            </a:lvl3pPr>
            <a:lvl4pPr>
              <a:defRPr sz="1200"/>
            </a:lvl4pPr>
            <a:lvl5pPr>
              <a:defRPr sz="1200"/>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hasCustomPrompt="1"/>
          </p:nvPr>
        </p:nvSpPr>
        <p:spPr>
          <a:xfrm>
            <a:off x="430328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5"/>
          <p:cNvSpPr>
            <a:spLocks noGrp="1"/>
          </p:cNvSpPr>
          <p:nvPr>
            <p:ph sz="quarter" idx="4" hasCustomPrompt="1"/>
          </p:nvPr>
        </p:nvSpPr>
        <p:spPr>
          <a:xfrm>
            <a:off x="4303285" y="1494422"/>
            <a:ext cx="3582000" cy="1287280"/>
          </a:xfrm>
        </p:spPr>
        <p:txBody>
          <a:bodyPr/>
          <a:lstStyle>
            <a:lvl1pPr>
              <a:defRPr sz="1200"/>
            </a:lvl1pPr>
            <a:lvl2pPr>
              <a:defRPr sz="1200"/>
            </a:lvl2pPr>
            <a:lvl3pPr>
              <a:defRPr sz="1200"/>
            </a:lvl3pPr>
            <a:lvl4pPr>
              <a:defRPr sz="1200"/>
            </a:lvl4pPr>
            <a:lvl5pPr>
              <a:defRPr sz="1200"/>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7"/>
          <p:cNvSpPr>
            <a:spLocks noGrp="1"/>
          </p:cNvSpPr>
          <p:nvPr>
            <p:ph sz="quarter" idx="14" hasCustomPrompt="1"/>
          </p:nvPr>
        </p:nvSpPr>
        <p:spPr>
          <a:xfrm>
            <a:off x="8246553" y="1494422"/>
            <a:ext cx="3582000" cy="1287280"/>
          </a:xfrm>
        </p:spPr>
        <p:txBody>
          <a:bodyPr/>
          <a:lstStyle>
            <a:lvl1pPr>
              <a:defRPr sz="1200"/>
            </a:lvl1pPr>
            <a:lvl2pPr>
              <a:defRPr sz="1200"/>
            </a:lvl2pPr>
            <a:lvl3pPr>
              <a:defRPr sz="1200"/>
            </a:lvl3pPr>
            <a:lvl4pPr>
              <a:defRPr sz="1200"/>
            </a:lvl4pPr>
            <a:lvl5pPr>
              <a:defRPr sz="1200"/>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6" name="Text Placeholder 9"/>
          <p:cNvSpPr>
            <a:spLocks noGrp="1"/>
          </p:cNvSpPr>
          <p:nvPr>
            <p:ph type="body" sz="quarter" idx="16" hasCustomPrompt="1"/>
          </p:nvPr>
        </p:nvSpPr>
        <p:spPr>
          <a:xfrm>
            <a:off x="358775" y="2953837"/>
            <a:ext cx="114744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5" name="Picture Placeholder 10"/>
          <p:cNvSpPr>
            <a:spLocks noGrp="1"/>
          </p:cNvSpPr>
          <p:nvPr>
            <p:ph type="pic" sz="quarter" idx="17" hasCustomPrompt="1"/>
          </p:nvPr>
        </p:nvSpPr>
        <p:spPr>
          <a:xfrm>
            <a:off x="358774" y="3349592"/>
            <a:ext cx="11474451" cy="2804400"/>
          </a:xfrm>
        </p:spPr>
        <p:txBody>
          <a:bodyPr tIns="612000" anchor="ctr" anchorCtr="0"/>
          <a:lstStyle>
            <a:lvl1pPr algn="ctr">
              <a:tabLst/>
              <a:defRPr baseline="0"/>
            </a:lvl1pPr>
          </a:lstStyle>
          <a:p>
            <a:r>
              <a:rPr lang="en-GB" noProof="0"/>
              <a:t>Click on icon and insert image</a:t>
            </a:r>
          </a:p>
        </p:txBody>
      </p:sp>
    </p:spTree>
    <p:extLst>
      <p:ext uri="{BB962C8B-B14F-4D97-AF65-F5344CB8AC3E}">
        <p14:creationId xmlns:p14="http://schemas.microsoft.com/office/powerpoint/2010/main" val="316566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s - one Image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3"/>
          <p:cNvSpPr>
            <a:spLocks noGrp="1"/>
          </p:cNvSpPr>
          <p:nvPr>
            <p:ph sz="quarter" idx="17"/>
          </p:nvPr>
        </p:nvSpPr>
        <p:spPr>
          <a:xfrm>
            <a:off x="358774" y="1492249"/>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430328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2" name="Content Placeholder 5"/>
          <p:cNvSpPr>
            <a:spLocks noGrp="1"/>
          </p:cNvSpPr>
          <p:nvPr>
            <p:ph sz="quarter" idx="18"/>
          </p:nvPr>
        </p:nvSpPr>
        <p:spPr>
          <a:xfrm>
            <a:off x="4303285"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3" name="Content Placeholder 7"/>
          <p:cNvSpPr>
            <a:spLocks noGrp="1"/>
          </p:cNvSpPr>
          <p:nvPr>
            <p:ph sz="quarter" idx="19"/>
          </p:nvPr>
        </p:nvSpPr>
        <p:spPr>
          <a:xfrm>
            <a:off x="8246553"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8"/>
          <p:cNvSpPr>
            <a:spLocks noGrp="1"/>
          </p:cNvSpPr>
          <p:nvPr>
            <p:ph type="body" sz="quarter" idx="16" hasCustomPrompt="1"/>
          </p:nvPr>
        </p:nvSpPr>
        <p:spPr>
          <a:xfrm>
            <a:off x="358775" y="2953837"/>
            <a:ext cx="114744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5" name="Picture Placeholder 9"/>
          <p:cNvSpPr>
            <a:spLocks noGrp="1"/>
          </p:cNvSpPr>
          <p:nvPr>
            <p:ph type="pic" sz="quarter" idx="20" hasCustomPrompt="1"/>
          </p:nvPr>
        </p:nvSpPr>
        <p:spPr>
          <a:xfrm>
            <a:off x="358774" y="3349592"/>
            <a:ext cx="11474451" cy="2804400"/>
          </a:xfrm>
        </p:spPr>
        <p:txBody>
          <a:bodyPr tIns="612000" anchor="ctr" anchorCtr="0"/>
          <a:lstStyle>
            <a:lvl1pPr algn="ctr">
              <a:tabLst/>
              <a:defRPr baseline="0"/>
            </a:lvl1pPr>
          </a:lstStyle>
          <a:p>
            <a:r>
              <a:rPr lang="en-GB" noProof="0"/>
              <a:t>Click on icon and insert image</a:t>
            </a:r>
          </a:p>
        </p:txBody>
      </p:sp>
    </p:spTree>
    <p:extLst>
      <p:ext uri="{BB962C8B-B14F-4D97-AF65-F5344CB8AC3E}">
        <p14:creationId xmlns:p14="http://schemas.microsoft.com/office/powerpoint/2010/main" val="427548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0" name="Content Placeholder 3"/>
          <p:cNvSpPr>
            <a:spLocks noGrp="1"/>
          </p:cNvSpPr>
          <p:nvPr>
            <p:ph sz="quarter" idx="17"/>
          </p:nvPr>
        </p:nvSpPr>
        <p:spPr>
          <a:xfrm>
            <a:off x="358775" y="1494000"/>
            <a:ext cx="55548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5"/>
          <p:cNvSpPr>
            <a:spLocks noGrp="1"/>
          </p:cNvSpPr>
          <p:nvPr>
            <p:ph sz="quarter" idx="18"/>
          </p:nvPr>
        </p:nvSpPr>
        <p:spPr>
          <a:xfrm>
            <a:off x="6276975" y="1493998"/>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6"/>
          <p:cNvSpPr>
            <a:spLocks noGrp="1"/>
          </p:cNvSpPr>
          <p:nvPr>
            <p:ph sz="quarter" idx="19"/>
          </p:nvPr>
        </p:nvSpPr>
        <p:spPr>
          <a:xfrm>
            <a:off x="6276975" y="269904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7"/>
          <p:cNvSpPr>
            <a:spLocks noGrp="1"/>
          </p:cNvSpPr>
          <p:nvPr>
            <p:ph sz="quarter" idx="20"/>
          </p:nvPr>
        </p:nvSpPr>
        <p:spPr>
          <a:xfrm>
            <a:off x="6276975" y="390409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8"/>
          <p:cNvSpPr>
            <a:spLocks noGrp="1"/>
          </p:cNvSpPr>
          <p:nvPr>
            <p:ph sz="quarter" idx="21"/>
          </p:nvPr>
        </p:nvSpPr>
        <p:spPr>
          <a:xfrm>
            <a:off x="6276975" y="5109150"/>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620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ve Contents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0" name="Content Placeholder 3"/>
          <p:cNvSpPr>
            <a:spLocks noGrp="1"/>
          </p:cNvSpPr>
          <p:nvPr>
            <p:ph sz="quarter" idx="17"/>
          </p:nvPr>
        </p:nvSpPr>
        <p:spPr>
          <a:xfrm>
            <a:off x="358775" y="1494000"/>
            <a:ext cx="55548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5"/>
          <p:cNvSpPr>
            <a:spLocks noGrp="1"/>
          </p:cNvSpPr>
          <p:nvPr>
            <p:ph sz="quarter" idx="18"/>
          </p:nvPr>
        </p:nvSpPr>
        <p:spPr>
          <a:xfrm>
            <a:off x="6276975" y="1493998"/>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6"/>
          <p:cNvSpPr>
            <a:spLocks noGrp="1"/>
          </p:cNvSpPr>
          <p:nvPr>
            <p:ph sz="quarter" idx="19"/>
          </p:nvPr>
        </p:nvSpPr>
        <p:spPr>
          <a:xfrm>
            <a:off x="6276975" y="269904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7"/>
          <p:cNvSpPr>
            <a:spLocks noGrp="1"/>
          </p:cNvSpPr>
          <p:nvPr>
            <p:ph sz="quarter" idx="20"/>
          </p:nvPr>
        </p:nvSpPr>
        <p:spPr>
          <a:xfrm>
            <a:off x="6276975" y="390409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8"/>
          <p:cNvSpPr>
            <a:spLocks noGrp="1"/>
          </p:cNvSpPr>
          <p:nvPr>
            <p:ph sz="quarter" idx="21"/>
          </p:nvPr>
        </p:nvSpPr>
        <p:spPr>
          <a:xfrm>
            <a:off x="6276975" y="5109150"/>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4037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2192" y="0"/>
            <a:ext cx="12189600" cy="6858000"/>
          </a:xfrm>
        </p:spPr>
        <p:txBody>
          <a:bodyPr tIns="612000" anchor="ctr" anchorCtr="0"/>
          <a:lstStyle>
            <a:lvl1pPr algn="ctr">
              <a:tabLst/>
              <a:defRPr baseline="0"/>
            </a:lvl1pPr>
          </a:lstStyle>
          <a:p>
            <a:r>
              <a:rPr lang="en-GB" noProof="0"/>
              <a:t>Click on icon and insert image</a:t>
            </a:r>
          </a:p>
        </p:txBody>
      </p:sp>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3029318"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5" y="1949504"/>
            <a:ext cx="2567305"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11" name="Pladsholder til diasnummer 5">
            <a:extLst>
              <a:ext uri="{FF2B5EF4-FFF2-40B4-BE49-F238E27FC236}">
                <a16:creationId xmlns:a16="http://schemas.microsoft.com/office/drawing/2014/main" id="{FEEAF3EB-92D1-4F39-8839-FECF5B55287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140654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ve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6" name="Picture Placeholder 3"/>
          <p:cNvSpPr>
            <a:spLocks noGrp="1"/>
          </p:cNvSpPr>
          <p:nvPr>
            <p:ph type="pic" sz="quarter" idx="17" hasCustomPrompt="1"/>
          </p:nvPr>
        </p:nvSpPr>
        <p:spPr>
          <a:xfrm>
            <a:off x="358775" y="1494000"/>
            <a:ext cx="5556251" cy="4658400"/>
          </a:xfrm>
        </p:spPr>
        <p:txBody>
          <a:bodyPr tIns="612000" anchor="ctr" anchorCtr="0"/>
          <a:lstStyle>
            <a:lvl1pPr algn="ctr">
              <a:tabLst/>
              <a:defRPr baseline="0"/>
            </a:lvl1pPr>
          </a:lstStyle>
          <a:p>
            <a:r>
              <a:rPr lang="en-GB" noProof="0"/>
              <a:t>Click on icon and insert image</a:t>
            </a:r>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5"/>
          <p:cNvSpPr>
            <a:spLocks noGrp="1"/>
          </p:cNvSpPr>
          <p:nvPr>
            <p:ph sz="quarter" idx="18"/>
          </p:nvPr>
        </p:nvSpPr>
        <p:spPr>
          <a:xfrm>
            <a:off x="6276975" y="1493998"/>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6"/>
          <p:cNvSpPr>
            <a:spLocks noGrp="1"/>
          </p:cNvSpPr>
          <p:nvPr>
            <p:ph sz="quarter" idx="19"/>
          </p:nvPr>
        </p:nvSpPr>
        <p:spPr>
          <a:xfrm>
            <a:off x="6276975" y="269904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7"/>
          <p:cNvSpPr>
            <a:spLocks noGrp="1"/>
          </p:cNvSpPr>
          <p:nvPr>
            <p:ph sz="quarter" idx="20"/>
          </p:nvPr>
        </p:nvSpPr>
        <p:spPr>
          <a:xfrm>
            <a:off x="6276975" y="390409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8"/>
          <p:cNvSpPr>
            <a:spLocks noGrp="1"/>
          </p:cNvSpPr>
          <p:nvPr>
            <p:ph sz="quarter" idx="21"/>
          </p:nvPr>
        </p:nvSpPr>
        <p:spPr>
          <a:xfrm>
            <a:off x="6276975" y="5109150"/>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2705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ntents - one Image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5" name="Picture Placeholder 3"/>
          <p:cNvSpPr>
            <a:spLocks noGrp="1"/>
          </p:cNvSpPr>
          <p:nvPr>
            <p:ph type="pic" sz="quarter" idx="17" hasCustomPrompt="1"/>
          </p:nvPr>
        </p:nvSpPr>
        <p:spPr>
          <a:xfrm>
            <a:off x="358775" y="1494000"/>
            <a:ext cx="5556251" cy="4658400"/>
          </a:xfrm>
        </p:spPr>
        <p:txBody>
          <a:bodyPr tIns="612000" anchor="ctr" anchorCtr="0"/>
          <a:lstStyle>
            <a:lvl1pPr algn="ctr">
              <a:tabLst/>
              <a:defRPr baseline="0"/>
            </a:lvl1pPr>
          </a:lstStyle>
          <a:p>
            <a:r>
              <a:rPr lang="en-GB" noProof="0"/>
              <a:t>Click on icon and insert image</a:t>
            </a:r>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5"/>
          <p:cNvSpPr>
            <a:spLocks noGrp="1"/>
          </p:cNvSpPr>
          <p:nvPr>
            <p:ph sz="quarter" idx="18"/>
          </p:nvPr>
        </p:nvSpPr>
        <p:spPr>
          <a:xfrm>
            <a:off x="6276975" y="1493998"/>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6"/>
          <p:cNvSpPr>
            <a:spLocks noGrp="1"/>
          </p:cNvSpPr>
          <p:nvPr>
            <p:ph sz="quarter" idx="19"/>
          </p:nvPr>
        </p:nvSpPr>
        <p:spPr>
          <a:xfrm>
            <a:off x="6276975" y="269904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7"/>
          <p:cNvSpPr>
            <a:spLocks noGrp="1"/>
          </p:cNvSpPr>
          <p:nvPr>
            <p:ph sz="quarter" idx="20"/>
          </p:nvPr>
        </p:nvSpPr>
        <p:spPr>
          <a:xfrm>
            <a:off x="6276975" y="390409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8"/>
          <p:cNvSpPr>
            <a:spLocks noGrp="1"/>
          </p:cNvSpPr>
          <p:nvPr>
            <p:ph sz="quarter" idx="21"/>
          </p:nvPr>
        </p:nvSpPr>
        <p:spPr>
          <a:xfrm>
            <a:off x="6276975" y="5109150"/>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8146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s portrait">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56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0" name="Content Placeholder 3"/>
          <p:cNvSpPr>
            <a:spLocks noGrp="1"/>
          </p:cNvSpPr>
          <p:nvPr>
            <p:ph sz="quarter" idx="15"/>
          </p:nvPr>
        </p:nvSpPr>
        <p:spPr>
          <a:xfrm>
            <a:off x="358775" y="1494425"/>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4303285" y="1113272"/>
            <a:ext cx="35856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5"/>
          <p:cNvSpPr>
            <a:spLocks noGrp="1"/>
          </p:cNvSpPr>
          <p:nvPr>
            <p:ph sz="quarter" idx="16"/>
          </p:nvPr>
        </p:nvSpPr>
        <p:spPr>
          <a:xfrm>
            <a:off x="4303285" y="1494421"/>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0" name="Content Placeholder 7"/>
          <p:cNvSpPr>
            <a:spLocks noGrp="1"/>
          </p:cNvSpPr>
          <p:nvPr>
            <p:ph sz="quarter" idx="17"/>
          </p:nvPr>
        </p:nvSpPr>
        <p:spPr>
          <a:xfrm>
            <a:off x="8246553" y="1494421"/>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1138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s portrait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56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0" name="Content Placeholder 3"/>
          <p:cNvSpPr>
            <a:spLocks noGrp="1"/>
          </p:cNvSpPr>
          <p:nvPr>
            <p:ph sz="quarter" idx="15"/>
          </p:nvPr>
        </p:nvSpPr>
        <p:spPr>
          <a:xfrm>
            <a:off x="358775" y="1494425"/>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4303285" y="1113272"/>
            <a:ext cx="35856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5"/>
          <p:cNvSpPr>
            <a:spLocks noGrp="1"/>
          </p:cNvSpPr>
          <p:nvPr>
            <p:ph sz="quarter" idx="16"/>
          </p:nvPr>
        </p:nvSpPr>
        <p:spPr>
          <a:xfrm>
            <a:off x="4303285" y="1494421"/>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0" name="Content Placeholder 7"/>
          <p:cNvSpPr>
            <a:spLocks noGrp="1"/>
          </p:cNvSpPr>
          <p:nvPr>
            <p:ph sz="quarter" idx="17"/>
          </p:nvPr>
        </p:nvSpPr>
        <p:spPr>
          <a:xfrm>
            <a:off x="8246553" y="1494421"/>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015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3"/>
          <p:cNvSpPr>
            <a:spLocks noGrp="1"/>
          </p:cNvSpPr>
          <p:nvPr>
            <p:ph sz="quarter" idx="15"/>
          </p:nvPr>
        </p:nvSpPr>
        <p:spPr>
          <a:xfrm>
            <a:off x="358775" y="1493999"/>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5"/>
          <p:cNvSpPr>
            <a:spLocks noGrp="1"/>
          </p:cNvSpPr>
          <p:nvPr>
            <p:ph sz="quarter" idx="16"/>
          </p:nvPr>
        </p:nvSpPr>
        <p:spPr>
          <a:xfrm>
            <a:off x="358775" y="3895950"/>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7"/>
          <p:cNvSpPr>
            <a:spLocks noGrp="1"/>
          </p:cNvSpPr>
          <p:nvPr>
            <p:ph sz="quarter" idx="17"/>
          </p:nvPr>
        </p:nvSpPr>
        <p:spPr>
          <a:xfrm>
            <a:off x="6276975" y="1493998"/>
            <a:ext cx="55512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1750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ntents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3"/>
          <p:cNvSpPr>
            <a:spLocks noGrp="1"/>
          </p:cNvSpPr>
          <p:nvPr>
            <p:ph sz="quarter" idx="15"/>
          </p:nvPr>
        </p:nvSpPr>
        <p:spPr>
          <a:xfrm>
            <a:off x="358775" y="1493999"/>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5"/>
          <p:cNvSpPr>
            <a:spLocks noGrp="1"/>
          </p:cNvSpPr>
          <p:nvPr>
            <p:ph sz="quarter" idx="16"/>
          </p:nvPr>
        </p:nvSpPr>
        <p:spPr>
          <a:xfrm>
            <a:off x="358775" y="3895950"/>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7"/>
          <p:cNvSpPr>
            <a:spLocks noGrp="1"/>
          </p:cNvSpPr>
          <p:nvPr>
            <p:ph sz="quarter" idx="17"/>
          </p:nvPr>
        </p:nvSpPr>
        <p:spPr>
          <a:xfrm>
            <a:off x="6276975" y="1493998"/>
            <a:ext cx="55512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097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2" name="Content Placeholder 3"/>
          <p:cNvSpPr>
            <a:spLocks noGrp="1"/>
          </p:cNvSpPr>
          <p:nvPr>
            <p:ph sz="quarter" idx="15"/>
          </p:nvPr>
        </p:nvSpPr>
        <p:spPr>
          <a:xfrm>
            <a:off x="358775" y="1493999"/>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4"/>
          <p:cNvSpPr>
            <a:spLocks noGrp="1"/>
          </p:cNvSpPr>
          <p:nvPr>
            <p:ph sz="quarter" idx="16"/>
          </p:nvPr>
        </p:nvSpPr>
        <p:spPr>
          <a:xfrm>
            <a:off x="358775" y="3895950"/>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5"/>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6" name="Picture Placeholder 3"/>
          <p:cNvSpPr>
            <a:spLocks noGrp="1"/>
          </p:cNvSpPr>
          <p:nvPr>
            <p:ph type="pic" sz="quarter" idx="17" hasCustomPrompt="1"/>
          </p:nvPr>
        </p:nvSpPr>
        <p:spPr>
          <a:xfrm>
            <a:off x="6276975" y="1493999"/>
            <a:ext cx="5556251" cy="4658400"/>
          </a:xfrm>
        </p:spPr>
        <p:txBody>
          <a:bodyPr tIns="612000" anchor="ctr" anchorCtr="0"/>
          <a:lstStyle>
            <a:lvl1pPr algn="ctr">
              <a:tabLst/>
              <a:defRPr baseline="0"/>
            </a:lvl1pPr>
          </a:lstStyle>
          <a:p>
            <a:r>
              <a:rPr lang="en-GB" noProof="0"/>
              <a:t>Click on icon and insert imag6</a:t>
            </a:r>
          </a:p>
        </p:txBody>
      </p:sp>
    </p:spTree>
    <p:extLst>
      <p:ext uri="{BB962C8B-B14F-4D97-AF65-F5344CB8AC3E}">
        <p14:creationId xmlns:p14="http://schemas.microsoft.com/office/powerpoint/2010/main" val="123924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s - one Image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3"/>
          <p:cNvSpPr>
            <a:spLocks noGrp="1"/>
          </p:cNvSpPr>
          <p:nvPr>
            <p:ph sz="quarter" idx="15"/>
          </p:nvPr>
        </p:nvSpPr>
        <p:spPr>
          <a:xfrm>
            <a:off x="358775" y="1493999"/>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5"/>
          <p:cNvSpPr>
            <a:spLocks noGrp="1"/>
          </p:cNvSpPr>
          <p:nvPr>
            <p:ph sz="quarter" idx="16"/>
          </p:nvPr>
        </p:nvSpPr>
        <p:spPr>
          <a:xfrm>
            <a:off x="358775" y="3895950"/>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Picture Placeholder 6"/>
          <p:cNvSpPr>
            <a:spLocks noGrp="1"/>
          </p:cNvSpPr>
          <p:nvPr>
            <p:ph type="pic" sz="quarter" idx="17" hasCustomPrompt="1"/>
          </p:nvPr>
        </p:nvSpPr>
        <p:spPr>
          <a:xfrm>
            <a:off x="6276975" y="1493999"/>
            <a:ext cx="5556251" cy="4658400"/>
          </a:xfrm>
        </p:spPr>
        <p:txBody>
          <a:bodyPr tIns="612000" anchor="ctr" anchorCtr="0"/>
          <a:lstStyle>
            <a:lvl1pPr algn="ctr">
              <a:tabLst/>
              <a:defRPr baseline="0"/>
            </a:lvl1pPr>
          </a:lstStyle>
          <a:p>
            <a:r>
              <a:rPr lang="en-GB" noProof="0"/>
              <a:t>Click on icon and insert imag6</a:t>
            </a:r>
          </a:p>
        </p:txBody>
      </p:sp>
    </p:spTree>
    <p:extLst>
      <p:ext uri="{BB962C8B-B14F-4D97-AF65-F5344CB8AC3E}">
        <p14:creationId xmlns:p14="http://schemas.microsoft.com/office/powerpoint/2010/main" val="23133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reaker I">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775" y="2014717"/>
            <a:ext cx="11474450" cy="2788287"/>
          </a:xfrm>
        </p:spPr>
        <p:txBody>
          <a:bodyPr anchor="ctr" anchorCtr="0"/>
          <a:lstStyle>
            <a:lvl1pPr algn="ctr">
              <a:lnSpc>
                <a:spcPct val="100000"/>
              </a:lnSpc>
              <a:defRPr sz="14500" cap="all" baseline="0">
                <a:solidFill>
                  <a:schemeClr val="accent1"/>
                </a:solidFill>
              </a:defRPr>
            </a:lvl1pPr>
          </a:lstStyle>
          <a:p>
            <a:r>
              <a:rPr lang="en-GB"/>
              <a:t>Add text</a:t>
            </a:r>
          </a:p>
        </p:txBody>
      </p:sp>
      <p:pic>
        <p:nvPicPr>
          <p:cNvPr id="7"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1413" y="374400"/>
            <a:ext cx="877868" cy="306000"/>
          </a:xfrm>
          <a:prstGeom prst="rect">
            <a:avLst/>
          </a:prstGeom>
        </p:spPr>
      </p:pic>
    </p:spTree>
    <p:extLst>
      <p:ext uri="{BB962C8B-B14F-4D97-AF65-F5344CB8AC3E}">
        <p14:creationId xmlns:p14="http://schemas.microsoft.com/office/powerpoint/2010/main" val="206419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reaker II">
    <p:spTree>
      <p:nvGrpSpPr>
        <p:cNvPr id="1" name=""/>
        <p:cNvGrpSpPr/>
        <p:nvPr/>
      </p:nvGrpSpPr>
      <p:grpSpPr>
        <a:xfrm>
          <a:off x="0" y="0"/>
          <a:ext cx="0" cy="0"/>
          <a:chOff x="0" y="0"/>
          <a:chExt cx="0" cy="0"/>
        </a:xfrm>
      </p:grpSpPr>
      <p:sp>
        <p:nvSpPr>
          <p:cNvPr id="9" name="Rectangle 8"/>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50000"/>
          <a:stretch/>
        </p:blipFill>
        <p:spPr>
          <a:xfrm>
            <a:off x="-7982" y="900000"/>
            <a:ext cx="2530988" cy="5069868"/>
          </a:xfrm>
          <a:prstGeom prst="rect">
            <a:avLst/>
          </a:prstGeom>
        </p:spPr>
      </p:pic>
      <p:sp>
        <p:nvSpPr>
          <p:cNvPr id="11" name="Title 1"/>
          <p:cNvSpPr>
            <a:spLocks noGrp="1"/>
          </p:cNvSpPr>
          <p:nvPr>
            <p:ph type="title" hasCustomPrompt="1"/>
          </p:nvPr>
        </p:nvSpPr>
        <p:spPr>
          <a:xfrm>
            <a:off x="3423007" y="1357026"/>
            <a:ext cx="8410218" cy="4254501"/>
          </a:xfrm>
        </p:spPr>
        <p:txBody>
          <a:bodyPr anchor="t" anchorCtr="0"/>
          <a:lstStyle>
            <a:lvl1pPr algn="r">
              <a:lnSpc>
                <a:spcPct val="100000"/>
              </a:lnSpc>
              <a:defRPr sz="6000" cap="all" baseline="0">
                <a:solidFill>
                  <a:schemeClr val="bg1"/>
                </a:solidFill>
              </a:defRPr>
            </a:lvl1pPr>
          </a:lstStyle>
          <a:p>
            <a:r>
              <a:rPr lang="en-GB"/>
              <a:t>Add text</a:t>
            </a:r>
          </a:p>
        </p:txBody>
      </p:sp>
      <p:sp>
        <p:nvSpPr>
          <p:cNvPr id="10" name="Pladsholder til diasnummer 5" hidden="1"/>
          <p:cNvSpPr txBox="1">
            <a:spLocks/>
          </p:cNvSpPr>
          <p:nvPr userDrawn="1"/>
        </p:nvSpPr>
        <p:spPr>
          <a:xfrm>
            <a:off x="360000" y="7297372"/>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2"/>
                </a:solidFill>
                <a:latin typeface="+mj-lt"/>
              </a:rPr>
              <a:pPr algn="l"/>
              <a:t>‹#›</a:t>
            </a:fld>
            <a:endParaRPr lang="en-GB" sz="950">
              <a:solidFill>
                <a:schemeClr val="bg2"/>
              </a:solidFill>
              <a:latin typeface="+mj-lt"/>
            </a:endParaRPr>
          </a:p>
        </p:txBody>
      </p:sp>
      <p:pic>
        <p:nvPicPr>
          <p:cNvPr id="12"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Tree>
    <p:extLst>
      <p:ext uri="{BB962C8B-B14F-4D97-AF65-F5344CB8AC3E}">
        <p14:creationId xmlns:p14="http://schemas.microsoft.com/office/powerpoint/2010/main" val="148455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I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3669792" y="0"/>
            <a:ext cx="8532000" cy="6858000"/>
          </a:xfrm>
        </p:spPr>
        <p:txBody>
          <a:bodyPr lIns="3096000" tIns="612000" anchor="ctr" anchorCtr="0"/>
          <a:lstStyle>
            <a:lvl1pPr algn="l">
              <a:tabLst/>
              <a:defRPr baseline="0"/>
            </a:lvl1pPr>
          </a:lstStyle>
          <a:p>
            <a:r>
              <a:rPr lang="en-GB" noProof="0"/>
              <a:t>Click on icon and insert image</a:t>
            </a:r>
          </a:p>
        </p:txBody>
      </p:sp>
      <p:sp>
        <p:nvSpPr>
          <p:cNvPr id="12" name="Text Placeholder blå trekant"/>
          <p:cNvSpPr>
            <a:spLocks noGrp="1"/>
          </p:cNvSpPr>
          <p:nvPr>
            <p:ph type="body" sz="quarter" idx="22" hasCustomPrompt="1"/>
          </p:nvPr>
        </p:nvSpPr>
        <p:spPr>
          <a:xfrm>
            <a:off x="0" y="0"/>
            <a:ext cx="7689600" cy="6861600"/>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600" h="6858000">
                <a:moveTo>
                  <a:pt x="0" y="0"/>
                </a:moveTo>
                <a:lnTo>
                  <a:pt x="7689600" y="0"/>
                </a:lnTo>
                <a:lnTo>
                  <a:pt x="3717774" y="6854976"/>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9" name="Pladsholder til diasnummer 5">
            <a:extLst>
              <a:ext uri="{FF2B5EF4-FFF2-40B4-BE49-F238E27FC236}">
                <a16:creationId xmlns:a16="http://schemas.microsoft.com/office/drawing/2014/main" id="{D109318C-4F41-4505-97E4-ABFC57736E2F}"/>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174993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5" name="Rectangle 4"/>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a:p>
        </p:txBody>
      </p:sp>
      <p:sp>
        <p:nvSpPr>
          <p:cNvPr id="3" name="Date Placeholder 2" hidden="1"/>
          <p:cNvSpPr>
            <a:spLocks noGrp="1"/>
          </p:cNvSpPr>
          <p:nvPr>
            <p:ph type="dt" sz="half" idx="10"/>
          </p:nvPr>
        </p:nvSpPr>
        <p:spPr/>
        <p:txBody>
          <a:bodyPr/>
          <a:lstStyle/>
          <a:p>
            <a:fld id="{61C39D88-A2D2-46EF-88AA-9A0C8DF2E827}" type="datetime4">
              <a:rPr lang="en-GB" smtClean="0"/>
              <a:t>18 October 2021</a:t>
            </a:fld>
            <a:endParaRPr lang="en-GB"/>
          </a:p>
        </p:txBody>
      </p:sp>
      <p:sp>
        <p:nvSpPr>
          <p:cNvPr id="4" name="Footer Placeholder 3" hidden="1"/>
          <p:cNvSpPr>
            <a:spLocks noGrp="1"/>
          </p:cNvSpPr>
          <p:nvPr>
            <p:ph type="ftr" sz="quarter" idx="11"/>
          </p:nvPr>
        </p:nvSpPr>
        <p:spPr/>
        <p:txBody>
          <a:bodyPr/>
          <a:lstStyle/>
          <a:p>
            <a:endParaRPr lang="en-GB"/>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60029" y="1790479"/>
            <a:ext cx="3271942" cy="3277043"/>
          </a:xfrm>
          <a:prstGeom prst="rect">
            <a:avLst/>
          </a:prstGeom>
        </p:spPr>
      </p:pic>
    </p:spTree>
    <p:extLst>
      <p:ext uri="{BB962C8B-B14F-4D97-AF65-F5344CB8AC3E}">
        <p14:creationId xmlns:p14="http://schemas.microsoft.com/office/powerpoint/2010/main" val="223419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I">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GB"/>
              <a:t>Click to add title max two lines</a:t>
            </a:r>
          </a:p>
        </p:txBody>
      </p:sp>
    </p:spTree>
    <p:extLst>
      <p:ext uri="{BB962C8B-B14F-4D97-AF65-F5344CB8AC3E}">
        <p14:creationId xmlns:p14="http://schemas.microsoft.com/office/powerpoint/2010/main" val="94525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Only II">
    <p:spTree>
      <p:nvGrpSpPr>
        <p:cNvPr id="1" name=""/>
        <p:cNvGrpSpPr/>
        <p:nvPr/>
      </p:nvGrpSpPr>
      <p:grpSpPr>
        <a:xfrm>
          <a:off x="0" y="0"/>
          <a:ext cx="0" cy="0"/>
          <a:chOff x="0" y="0"/>
          <a:chExt cx="0" cy="0"/>
        </a:xfrm>
      </p:grpSpPr>
      <p:sp>
        <p:nvSpPr>
          <p:cNvPr id="6" name="Rectangle 5"/>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a:p>
        </p:txBody>
      </p:sp>
      <p:sp>
        <p:nvSpPr>
          <p:cNvPr id="7" name="Title 6"/>
          <p:cNvSpPr>
            <a:spLocks noGrp="1"/>
          </p:cNvSpPr>
          <p:nvPr>
            <p:ph type="title" hasCustomPrompt="1"/>
          </p:nvPr>
        </p:nvSpPr>
        <p:spPr/>
        <p:txBody>
          <a:bodyPr/>
          <a:lstStyle>
            <a:lvl1pPr>
              <a:defRPr>
                <a:solidFill>
                  <a:schemeClr val="bg1"/>
                </a:solidFill>
              </a:defRPr>
            </a:lvl1pPr>
          </a:lstStyle>
          <a:p>
            <a:r>
              <a:rPr lang="en-GB"/>
              <a:t>Click to add title max two lines</a:t>
            </a:r>
          </a:p>
        </p:txBody>
      </p:sp>
      <p:cxnSp>
        <p:nvCxnSpPr>
          <p:cNvPr id="9" name="Straight Connector 8"/>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
        <p:nvSpPr>
          <p:cNvPr id="10" name="Pladsholder til diasnummer 5">
            <a:extLst>
              <a:ext uri="{FF2B5EF4-FFF2-40B4-BE49-F238E27FC236}">
                <a16:creationId xmlns:a16="http://schemas.microsoft.com/office/drawing/2014/main" id="{3D21CFF8-B240-4C5A-AA2F-B21EBD9BED93}"/>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254563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I">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2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II">
    <p:spTree>
      <p:nvGrpSpPr>
        <p:cNvPr id="1" name=""/>
        <p:cNvGrpSpPr/>
        <p:nvPr/>
      </p:nvGrpSpPr>
      <p:grpSpPr>
        <a:xfrm>
          <a:off x="0" y="0"/>
          <a:ext cx="0" cy="0"/>
          <a:chOff x="0" y="0"/>
          <a:chExt cx="0" cy="0"/>
        </a:xfrm>
      </p:grpSpPr>
      <p:sp>
        <p:nvSpPr>
          <p:cNvPr id="5" name="Rectangle 4"/>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a:p>
        </p:txBody>
      </p:sp>
      <p:cxnSp>
        <p:nvCxnSpPr>
          <p:cNvPr id="9" name="Straight Connector 8"/>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
        <p:nvSpPr>
          <p:cNvPr id="6" name="Pladsholder til diasnummer 5">
            <a:extLst>
              <a:ext uri="{FF2B5EF4-FFF2-40B4-BE49-F238E27FC236}">
                <a16:creationId xmlns:a16="http://schemas.microsoft.com/office/drawing/2014/main" id="{F734CF4E-E2CB-468E-92D9-4F5EB6D4DC48}"/>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395366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Routemap">
    <p:spTree>
      <p:nvGrpSpPr>
        <p:cNvPr id="1" name=""/>
        <p:cNvGrpSpPr/>
        <p:nvPr/>
      </p:nvGrpSpPr>
      <p:grpSpPr>
        <a:xfrm>
          <a:off x="0" y="0"/>
          <a:ext cx="0" cy="0"/>
          <a:chOff x="0" y="0"/>
          <a:chExt cx="0" cy="0"/>
        </a:xfrm>
      </p:grpSpPr>
      <p:sp>
        <p:nvSpPr>
          <p:cNvPr id="11" name="Rectangle 10"/>
          <p:cNvSpPr/>
          <p:nvPr userDrawn="1"/>
        </p:nvSpPr>
        <p:spPr>
          <a:xfrm>
            <a:off x="0" y="0"/>
            <a:ext cx="4695568" cy="6858000"/>
          </a:xfrm>
          <a:prstGeom prst="rect">
            <a:avLst/>
          </a:prstGeom>
          <a:solidFill>
            <a:srgbClr val="C4DBF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da-DK" sz="2100" err="1"/>
          </a:p>
        </p:txBody>
      </p:sp>
      <p:sp>
        <p:nvSpPr>
          <p:cNvPr id="9" name="Picture Placeholder 8"/>
          <p:cNvSpPr>
            <a:spLocks noGrp="1"/>
          </p:cNvSpPr>
          <p:nvPr>
            <p:ph type="pic" sz="quarter" idx="12"/>
          </p:nvPr>
        </p:nvSpPr>
        <p:spPr>
          <a:xfrm>
            <a:off x="2662306" y="0"/>
            <a:ext cx="9540000" cy="6858000"/>
          </a:xfrm>
          <a:noFill/>
        </p:spPr>
        <p:txBody>
          <a:bodyPr/>
          <a:lstStyle/>
          <a:p>
            <a:r>
              <a:rPr lang="en-US"/>
              <a:t>Click icon to add picture</a:t>
            </a:r>
            <a:endParaRPr lang="da-DK"/>
          </a:p>
        </p:txBody>
      </p:sp>
      <p:pic>
        <p:nvPicPr>
          <p:cNvPr id="5"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1413" y="373223"/>
            <a:ext cx="877868" cy="306000"/>
          </a:xfrm>
          <a:prstGeom prst="rect">
            <a:avLst/>
          </a:prstGeom>
        </p:spPr>
      </p:pic>
      <p:sp>
        <p:nvSpPr>
          <p:cNvPr id="6"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accent1"/>
                </a:solidFill>
                <a:latin typeface="+mj-lt"/>
              </a:defRPr>
            </a:lvl1pPr>
          </a:lstStyle>
          <a:p>
            <a:r>
              <a:rPr lang="da-DK" sz="3600" err="1"/>
              <a:t>Dfds</a:t>
            </a:r>
            <a:r>
              <a:rPr lang="da-DK" sz="3600"/>
              <a:t> at the </a:t>
            </a:r>
            <a:br>
              <a:rPr lang="da-DK" sz="3600"/>
            </a:br>
            <a:r>
              <a:rPr lang="da-DK" sz="3600" err="1">
                <a:solidFill>
                  <a:schemeClr val="accent3"/>
                </a:solidFill>
              </a:rPr>
              <a:t>heart</a:t>
            </a:r>
            <a:r>
              <a:rPr lang="da-DK" sz="3600">
                <a:solidFill>
                  <a:schemeClr val="accent3"/>
                </a:solidFill>
              </a:rPr>
              <a:t> of </a:t>
            </a:r>
            <a:r>
              <a:rPr lang="da-DK" sz="3600" err="1">
                <a:solidFill>
                  <a:schemeClr val="accent3"/>
                </a:solidFill>
              </a:rPr>
              <a:t>europe</a:t>
            </a:r>
            <a:endParaRPr lang="en-GB"/>
          </a:p>
        </p:txBody>
      </p:sp>
      <p:sp>
        <p:nvSpPr>
          <p:cNvPr id="7" name="Subtitle 2"/>
          <p:cNvSpPr>
            <a:spLocks noGrp="1"/>
          </p:cNvSpPr>
          <p:nvPr>
            <p:ph type="subTitle" idx="1" hasCustomPrompt="1"/>
          </p:nvPr>
        </p:nvSpPr>
        <p:spPr>
          <a:xfrm>
            <a:off x="360000" y="1836000"/>
            <a:ext cx="5503010" cy="864766"/>
          </a:xfrm>
        </p:spPr>
        <p:txBody>
          <a:bodyPr/>
          <a:lstStyle>
            <a:lvl1pPr marL="0" indent="0" algn="l">
              <a:buNone/>
              <a:defRPr sz="18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8" name="Pladsholder til diasnummer 5">
            <a:extLst>
              <a:ext uri="{FF2B5EF4-FFF2-40B4-BE49-F238E27FC236}">
                <a16:creationId xmlns:a16="http://schemas.microsoft.com/office/drawing/2014/main" id="{EF1669B0-49F3-4E66-857D-52731B3441D6}"/>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a:solidFill>
                <a:schemeClr val="accent1"/>
              </a:solidFill>
              <a:latin typeface="+mj-lt"/>
            </a:endParaRPr>
          </a:p>
        </p:txBody>
      </p:sp>
    </p:spTree>
    <p:extLst>
      <p:ext uri="{BB962C8B-B14F-4D97-AF65-F5344CB8AC3E}">
        <p14:creationId xmlns:p14="http://schemas.microsoft.com/office/powerpoint/2010/main" val="17777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023969" y="6408250"/>
            <a:ext cx="816000" cy="163229"/>
          </a:xfrm>
          <a:prstGeom prst="rect">
            <a:avLst/>
          </a:prstGeom>
        </p:spPr>
        <p:txBody>
          <a:bodyPr/>
          <a:lstStyle/>
          <a:p>
            <a:fld id="{E66F39FE-A71C-4EA9-B6A2-49D418A61827}" type="datetimeFigureOut">
              <a:rPr lang="en-US" smtClean="0"/>
              <a:t>10/18/2021</a:t>
            </a:fld>
            <a:endParaRPr lang="en-US"/>
          </a:p>
        </p:txBody>
      </p:sp>
      <p:sp>
        <p:nvSpPr>
          <p:cNvPr id="5" name="Footer Placeholder 4"/>
          <p:cNvSpPr>
            <a:spLocks noGrp="1"/>
          </p:cNvSpPr>
          <p:nvPr>
            <p:ph type="ftr" sz="quarter" idx="11"/>
          </p:nvPr>
        </p:nvSpPr>
        <p:spPr>
          <a:xfrm>
            <a:off x="6576000" y="6408250"/>
            <a:ext cx="2400000" cy="163229"/>
          </a:xfrm>
          <a:prstGeom prst="rect">
            <a:avLst/>
          </a:prstGeom>
        </p:spPr>
        <p:txBody>
          <a:bodyPr/>
          <a:lstStyle/>
          <a:p>
            <a:endParaRPr lang="en-US"/>
          </a:p>
        </p:txBody>
      </p:sp>
      <p:sp>
        <p:nvSpPr>
          <p:cNvPr id="6" name="Slide Number Placeholder 5"/>
          <p:cNvSpPr>
            <a:spLocks noGrp="1"/>
          </p:cNvSpPr>
          <p:nvPr>
            <p:ph type="sldNum" sz="quarter" idx="12"/>
          </p:nvPr>
        </p:nvSpPr>
        <p:spPr>
          <a:xfrm>
            <a:off x="576000" y="6081601"/>
            <a:ext cx="373952" cy="489879"/>
          </a:xfrm>
          <a:prstGeom prst="rect">
            <a:avLst/>
          </a:prstGeom>
        </p:spPr>
        <p:txBody>
          <a:bodyPr/>
          <a:lstStyle/>
          <a:p>
            <a:fld id="{201C90D5-DB52-4DB2-A9D7-5E39CB459C06}" type="slidenum">
              <a:rPr lang="en-US" smtClean="0"/>
              <a:t>‹#›</a:t>
            </a:fld>
            <a:endParaRPr lang="en-US"/>
          </a:p>
        </p:txBody>
      </p:sp>
    </p:spTree>
    <p:extLst>
      <p:ext uri="{BB962C8B-B14F-4D97-AF65-F5344CB8AC3E}">
        <p14:creationId xmlns:p14="http://schemas.microsoft.com/office/powerpoint/2010/main" val="27170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IV">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3669792" y="0"/>
            <a:ext cx="8532000" cy="6858000"/>
          </a:xfrm>
        </p:spPr>
        <p:txBody>
          <a:bodyPr lIns="3096000" tIns="612000" anchor="ctr" anchorCtr="0"/>
          <a:lstStyle>
            <a:lvl1pPr algn="l">
              <a:tabLst/>
              <a:defRPr baseline="0"/>
            </a:lvl1pPr>
          </a:lstStyle>
          <a:p>
            <a:r>
              <a:rPr lang="en-GB" noProof="0"/>
              <a:t>Click on icon and insert image</a:t>
            </a:r>
          </a:p>
        </p:txBody>
      </p:sp>
      <p:sp>
        <p:nvSpPr>
          <p:cNvPr id="13" name="Text Placeholder blå trekant"/>
          <p:cNvSpPr>
            <a:spLocks noGrp="1"/>
          </p:cNvSpPr>
          <p:nvPr>
            <p:ph type="body" sz="quarter" idx="22" hasCustomPrompt="1"/>
          </p:nvPr>
        </p:nvSpPr>
        <p:spPr>
          <a:xfrm>
            <a:off x="0" y="0"/>
            <a:ext cx="7689600" cy="6861600"/>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600" h="6858000">
                <a:moveTo>
                  <a:pt x="0" y="0"/>
                </a:moveTo>
                <a:lnTo>
                  <a:pt x="7689600" y="0"/>
                </a:lnTo>
                <a:lnTo>
                  <a:pt x="3717774" y="6854976"/>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9" name="Pladsholder til diasnummer 5">
            <a:extLst>
              <a:ext uri="{FF2B5EF4-FFF2-40B4-BE49-F238E27FC236}">
                <a16:creationId xmlns:a16="http://schemas.microsoft.com/office/drawing/2014/main" id="{45439285-538C-487D-8D31-1CB4FC22A674}"/>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49539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V">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4065224" y="0"/>
            <a:ext cx="8136000" cy="6858000"/>
          </a:xfrm>
        </p:spPr>
        <p:txBody>
          <a:bodyPr lIns="3096000" tIns="612000" anchor="ctr" anchorCtr="0"/>
          <a:lstStyle>
            <a:lvl1pPr algn="l">
              <a:tabLst/>
              <a:defRPr baseline="0"/>
            </a:lvl1pPr>
          </a:lstStyle>
          <a:p>
            <a:r>
              <a:rPr lang="en-GB" noProof="0"/>
              <a:t>Click on icon and insert image</a:t>
            </a:r>
          </a:p>
        </p:txBody>
      </p:sp>
      <p:sp>
        <p:nvSpPr>
          <p:cNvPr id="12" name="Text Placeholder blå trekant"/>
          <p:cNvSpPr>
            <a:spLocks noGrp="1"/>
          </p:cNvSpPr>
          <p:nvPr>
            <p:ph type="body" sz="quarter" idx="22" hasCustomPrompt="1"/>
          </p:nvPr>
        </p:nvSpPr>
        <p:spPr>
          <a:xfrm>
            <a:off x="-24154" y="0"/>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9" name="Pladsholder til diasnummer 5">
            <a:extLst>
              <a:ext uri="{FF2B5EF4-FFF2-40B4-BE49-F238E27FC236}">
                <a16:creationId xmlns:a16="http://schemas.microsoft.com/office/drawing/2014/main" id="{906B16A8-636F-4F92-866C-74B192C6E1D7}"/>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116252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VI">
    <p:spTree>
      <p:nvGrpSpPr>
        <p:cNvPr id="1" name=""/>
        <p:cNvGrpSpPr/>
        <p:nvPr/>
      </p:nvGrpSpPr>
      <p:grpSpPr>
        <a:xfrm>
          <a:off x="0" y="0"/>
          <a:ext cx="0" cy="0"/>
          <a:chOff x="0" y="0"/>
          <a:chExt cx="0" cy="0"/>
        </a:xfrm>
      </p:grpSpPr>
      <p:sp>
        <p:nvSpPr>
          <p:cNvPr id="12" name="Picture Placeholder 9"/>
          <p:cNvSpPr>
            <a:spLocks noGrp="1"/>
          </p:cNvSpPr>
          <p:nvPr>
            <p:ph type="pic" sz="quarter" idx="13" hasCustomPrompt="1"/>
          </p:nvPr>
        </p:nvSpPr>
        <p:spPr>
          <a:xfrm>
            <a:off x="4065224" y="0"/>
            <a:ext cx="8136000" cy="6858000"/>
          </a:xfrm>
        </p:spPr>
        <p:txBody>
          <a:bodyPr lIns="3096000" tIns="612000" anchor="ctr" anchorCtr="0"/>
          <a:lstStyle>
            <a:lvl1pPr algn="l">
              <a:tabLst/>
              <a:defRPr baseline="0"/>
            </a:lvl1pPr>
          </a:lstStyle>
          <a:p>
            <a:r>
              <a:rPr lang="en-GB" noProof="0"/>
              <a:t>Click on icon and insert image</a:t>
            </a:r>
          </a:p>
        </p:txBody>
      </p:sp>
      <p:sp>
        <p:nvSpPr>
          <p:cNvPr id="14" name="Text Placeholder blå trekant"/>
          <p:cNvSpPr>
            <a:spLocks noGrp="1"/>
          </p:cNvSpPr>
          <p:nvPr>
            <p:ph type="body" sz="quarter" idx="22" hasCustomPrompt="1"/>
          </p:nvPr>
        </p:nvSpPr>
        <p:spPr>
          <a:xfrm>
            <a:off x="-24154" y="0"/>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9" name="Pladsholder til diasnummer 5">
            <a:extLst>
              <a:ext uri="{FF2B5EF4-FFF2-40B4-BE49-F238E27FC236}">
                <a16:creationId xmlns:a16="http://schemas.microsoft.com/office/drawing/2014/main" id="{5CC3AC24-9EE3-4E49-9150-A30C62BC9CC2}"/>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165443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VII">
    <p:spTree>
      <p:nvGrpSpPr>
        <p:cNvPr id="1" name=""/>
        <p:cNvGrpSpPr/>
        <p:nvPr/>
      </p:nvGrpSpPr>
      <p:grpSpPr>
        <a:xfrm>
          <a:off x="0" y="0"/>
          <a:ext cx="0" cy="0"/>
          <a:chOff x="0" y="0"/>
          <a:chExt cx="0" cy="0"/>
        </a:xfrm>
      </p:grpSpPr>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5999967" y="2012134"/>
            <a:ext cx="5818833" cy="2547625"/>
          </a:xfrm>
        </p:spPr>
        <p:txBody>
          <a:bodyPr anchor="b" anchorCtr="0"/>
          <a:lstStyle>
            <a:lvl1pPr algn="r">
              <a:defRPr sz="6000" cap="all" baseline="0">
                <a:solidFill>
                  <a:schemeClr val="accent1"/>
                </a:solidFill>
                <a:latin typeface="+mj-lt"/>
              </a:defRPr>
            </a:lvl1pPr>
          </a:lstStyle>
          <a:p>
            <a:r>
              <a:rPr lang="en-GB"/>
              <a:t>Click to add  title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7" name="Pladsholder til diasnummer 5">
            <a:extLst>
              <a:ext uri="{FF2B5EF4-FFF2-40B4-BE49-F238E27FC236}">
                <a16:creationId xmlns:a16="http://schemas.microsoft.com/office/drawing/2014/main" id="{3C56051B-E622-4E99-93F4-F268A159014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185635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 VI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 y="0"/>
            <a:ext cx="8100000" cy="6858000"/>
          </a:xfrm>
        </p:spPr>
        <p:txBody>
          <a:bodyPr lIns="0" tIns="612000" anchor="ctr" anchorCtr="0"/>
          <a:lstStyle>
            <a:lvl1pPr algn="ctr">
              <a:tabLst/>
              <a:defRPr baseline="0"/>
            </a:lvl1pPr>
          </a:lstStyle>
          <a:p>
            <a:r>
              <a:rPr lang="en-GB" noProof="0"/>
              <a:t>Click on icon and insert image</a:t>
            </a:r>
          </a:p>
        </p:txBody>
      </p:sp>
      <p:sp>
        <p:nvSpPr>
          <p:cNvPr id="12" name="Text Placeholder blå trekant"/>
          <p:cNvSpPr>
            <a:spLocks noGrp="1"/>
          </p:cNvSpPr>
          <p:nvPr>
            <p:ph type="body" sz="quarter" idx="22" hasCustomPrompt="1"/>
          </p:nvPr>
        </p:nvSpPr>
        <p:spPr>
          <a:xfrm rot="10800000">
            <a:off x="4070622" y="-3601"/>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bg1"/>
          </a:solidFill>
        </p:spPr>
        <p:txBody>
          <a:bodyPr/>
          <a:lstStyle>
            <a:lvl1pPr>
              <a:defRPr sz="100">
                <a:solidFill>
                  <a:schemeClr val="accent1"/>
                </a:solidFill>
              </a:defRPr>
            </a:lvl1pPr>
          </a:lstStyle>
          <a:p>
            <a:pPr lvl="0"/>
            <a:r>
              <a:rPr lang="en-GB"/>
              <a:t>.</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3" name="Subtitle 2"/>
          <p:cNvSpPr>
            <a:spLocks noGrp="1"/>
          </p:cNvSpPr>
          <p:nvPr>
            <p:ph type="subTitle" idx="1" hasCustomPrompt="1"/>
          </p:nvPr>
        </p:nvSpPr>
        <p:spPr>
          <a:xfrm>
            <a:off x="6308836" y="3776766"/>
            <a:ext cx="5503010" cy="866952"/>
          </a:xfrm>
        </p:spPr>
        <p:txBody>
          <a:bodyPr anchor="b" anchorCtr="0"/>
          <a:lstStyle>
            <a:lvl1pPr marL="0" indent="0" algn="r">
              <a:buNone/>
              <a:defRPr sz="24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9" name="Title 1"/>
          <p:cNvSpPr>
            <a:spLocks noGrp="1"/>
          </p:cNvSpPr>
          <p:nvPr>
            <p:ph type="ctrTitle" hasCustomPrompt="1"/>
          </p:nvPr>
        </p:nvSpPr>
        <p:spPr>
          <a:xfrm>
            <a:off x="5798696" y="4822520"/>
            <a:ext cx="6013150" cy="1490597"/>
          </a:xfrm>
        </p:spPr>
        <p:txBody>
          <a:bodyPr anchor="t" anchorCtr="0"/>
          <a:lstStyle>
            <a:lvl1pPr algn="r">
              <a:defRPr sz="6000" cap="all" baseline="0">
                <a:solidFill>
                  <a:schemeClr val="accent3"/>
                </a:solidFill>
                <a:latin typeface="+mj-lt"/>
              </a:defRPr>
            </a:lvl1pPr>
          </a:lstStyle>
          <a:p>
            <a:r>
              <a:rPr lang="en-GB"/>
              <a:t>Click to </a:t>
            </a:r>
            <a:br>
              <a:rPr lang="en-GB"/>
            </a:br>
            <a:r>
              <a:rPr lang="en-GB"/>
              <a:t>add  title</a:t>
            </a:r>
          </a:p>
        </p:txBody>
      </p:sp>
      <p:sp>
        <p:nvSpPr>
          <p:cNvPr id="13"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11" name="Pladsholder til diasnummer 5">
            <a:extLst>
              <a:ext uri="{FF2B5EF4-FFF2-40B4-BE49-F238E27FC236}">
                <a16:creationId xmlns:a16="http://schemas.microsoft.com/office/drawing/2014/main" id="{379F6721-15B7-4E08-AD53-BFBE57877941}"/>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a:solidFill>
                <a:schemeClr val="accent1"/>
              </a:solidFill>
              <a:latin typeface="+mj-lt"/>
            </a:endParaRPr>
          </a:p>
        </p:txBody>
      </p:sp>
    </p:spTree>
    <p:extLst>
      <p:ext uri="{BB962C8B-B14F-4D97-AF65-F5344CB8AC3E}">
        <p14:creationId xmlns:p14="http://schemas.microsoft.com/office/powerpoint/2010/main" val="316846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IX">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4092000" y="0"/>
            <a:ext cx="8100000" cy="6858000"/>
          </a:xfrm>
        </p:spPr>
        <p:txBody>
          <a:bodyPr lIns="0" tIns="612000" anchor="ctr" anchorCtr="0"/>
          <a:lstStyle>
            <a:lvl1pPr algn="ctr">
              <a:tabLst/>
              <a:defRPr baseline="0"/>
            </a:lvl1pPr>
          </a:lstStyle>
          <a:p>
            <a:r>
              <a:rPr lang="en-GB" noProof="0"/>
              <a:t>Click on icon and insert image</a:t>
            </a:r>
          </a:p>
        </p:txBody>
      </p:sp>
      <p:sp>
        <p:nvSpPr>
          <p:cNvPr id="12" name="Text Placeholder blå trekant"/>
          <p:cNvSpPr>
            <a:spLocks noGrp="1"/>
          </p:cNvSpPr>
          <p:nvPr>
            <p:ph type="body" sz="quarter" idx="22" hasCustomPrompt="1"/>
          </p:nvPr>
        </p:nvSpPr>
        <p:spPr>
          <a:xfrm>
            <a:off x="0" y="-3601"/>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bg1"/>
          </a:solidFill>
        </p:spPr>
        <p:txBody>
          <a:bodyPr/>
          <a:lstStyle>
            <a:lvl1pPr>
              <a:defRPr sz="100">
                <a:solidFill>
                  <a:schemeClr val="accent1"/>
                </a:solidFill>
              </a:defRPr>
            </a:lvl1pPr>
          </a:lstStyle>
          <a:p>
            <a:pPr lvl="0"/>
            <a:r>
              <a:rPr lang="en-GB"/>
              <a:t>.</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3" name="Subtitle 2"/>
          <p:cNvSpPr>
            <a:spLocks noGrp="1"/>
          </p:cNvSpPr>
          <p:nvPr>
            <p:ph type="subTitle" idx="1" hasCustomPrompt="1"/>
          </p:nvPr>
        </p:nvSpPr>
        <p:spPr>
          <a:xfrm>
            <a:off x="358774" y="2523306"/>
            <a:ext cx="5503010" cy="866952"/>
          </a:xfrm>
        </p:spPr>
        <p:txBody>
          <a:bodyPr anchor="t" anchorCtr="0"/>
          <a:lstStyle>
            <a:lvl1pPr marL="0" indent="0" algn="l">
              <a:buNone/>
              <a:defRPr sz="24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9" name="Title 1"/>
          <p:cNvSpPr>
            <a:spLocks noGrp="1"/>
          </p:cNvSpPr>
          <p:nvPr>
            <p:ph type="ctrTitle" hasCustomPrompt="1"/>
          </p:nvPr>
        </p:nvSpPr>
        <p:spPr>
          <a:xfrm>
            <a:off x="358774" y="827459"/>
            <a:ext cx="5826269" cy="1490597"/>
          </a:xfrm>
        </p:spPr>
        <p:txBody>
          <a:bodyPr anchor="t" anchorCtr="0"/>
          <a:lstStyle>
            <a:lvl1pPr algn="l">
              <a:defRPr sz="6000" cap="all" baseline="0">
                <a:solidFill>
                  <a:schemeClr val="accent3"/>
                </a:solidFill>
                <a:latin typeface="+mj-lt"/>
              </a:defRPr>
            </a:lvl1pPr>
          </a:lstStyle>
          <a:p>
            <a:r>
              <a:rPr lang="en-GB"/>
              <a:t>Click to </a:t>
            </a:r>
            <a:br>
              <a:rPr lang="en-GB"/>
            </a:br>
            <a:r>
              <a:rPr lang="en-GB"/>
              <a:t>add  title</a:t>
            </a:r>
          </a:p>
        </p:txBody>
      </p:sp>
      <p:sp>
        <p:nvSpPr>
          <p:cNvPr id="13"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11" name="Pladsholder til diasnummer 5">
            <a:extLst>
              <a:ext uri="{FF2B5EF4-FFF2-40B4-BE49-F238E27FC236}">
                <a16:creationId xmlns:a16="http://schemas.microsoft.com/office/drawing/2014/main" id="{227AD0B9-239B-48B7-B7EE-8AEC1E430336}"/>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a:solidFill>
                <a:schemeClr val="accent1"/>
              </a:solidFill>
              <a:latin typeface="+mj-lt"/>
            </a:endParaRPr>
          </a:p>
        </p:txBody>
      </p:sp>
    </p:spTree>
    <p:extLst>
      <p:ext uri="{BB962C8B-B14F-4D97-AF65-F5344CB8AC3E}">
        <p14:creationId xmlns:p14="http://schemas.microsoft.com/office/powerpoint/2010/main" val="421722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775" y="155066"/>
            <a:ext cx="10393200" cy="684000"/>
          </a:xfrm>
          <a:prstGeom prst="rect">
            <a:avLst/>
          </a:prstGeom>
        </p:spPr>
        <p:txBody>
          <a:bodyPr vert="horz" lIns="0" tIns="0" rIns="0" bIns="0" rtlCol="0" anchor="ctr" anchorCtr="0">
            <a:noAutofit/>
          </a:bodyPr>
          <a:lstStyle/>
          <a:p>
            <a:r>
              <a:rPr lang="en-GB"/>
              <a:t>Click to add title max two lines</a:t>
            </a:r>
          </a:p>
        </p:txBody>
      </p:sp>
      <p:sp>
        <p:nvSpPr>
          <p:cNvPr id="3" name="Text Placeholder 2"/>
          <p:cNvSpPr>
            <a:spLocks noGrp="1"/>
          </p:cNvSpPr>
          <p:nvPr>
            <p:ph type="body" idx="1"/>
          </p:nvPr>
        </p:nvSpPr>
        <p:spPr>
          <a:xfrm>
            <a:off x="358775" y="1231900"/>
            <a:ext cx="11470506" cy="4921250"/>
          </a:xfrm>
          <a:prstGeom prst="rect">
            <a:avLst/>
          </a:prstGeom>
        </p:spPr>
        <p:txBody>
          <a:bodyPr vert="horz" lIns="0" tIns="0" rIns="0" bIns="0" rtlCol="0">
            <a:noAutofit/>
          </a:body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cxnSp>
        <p:nvCxnSpPr>
          <p:cNvPr id="11" name="Straight Connector 10"/>
          <p:cNvCxnSpPr/>
          <p:nvPr/>
        </p:nvCxnSpPr>
        <p:spPr>
          <a:xfrm>
            <a:off x="360000" y="917143"/>
            <a:ext cx="1147322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Logo"/>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10951413" y="373223"/>
            <a:ext cx="877868" cy="306000"/>
          </a:xfrm>
          <a:prstGeom prst="rect">
            <a:avLst/>
          </a:prstGeom>
        </p:spPr>
      </p:pic>
      <p:sp>
        <p:nvSpPr>
          <p:cNvPr id="4" name="Date Placeholder 3" hidden="1"/>
          <p:cNvSpPr>
            <a:spLocks noGrp="1"/>
          </p:cNvSpPr>
          <p:nvPr>
            <p:ph type="dt" sz="half" idx="2"/>
          </p:nvPr>
        </p:nvSpPr>
        <p:spPr>
          <a:xfrm>
            <a:off x="5264543" y="7222141"/>
            <a:ext cx="2743200" cy="365125"/>
          </a:xfrm>
          <a:prstGeom prst="rect">
            <a:avLst/>
          </a:prstGeom>
        </p:spPr>
        <p:txBody>
          <a:bodyPr vert="horz" lIns="0" tIns="0" rIns="0" bIns="0" rtlCol="0" anchor="ctr">
            <a:noAutofit/>
          </a:bodyPr>
          <a:lstStyle>
            <a:lvl1pPr algn="l">
              <a:defRPr sz="100">
                <a:solidFill>
                  <a:schemeClr val="bg1">
                    <a:lumMod val="75000"/>
                  </a:schemeClr>
                </a:solidFill>
              </a:defRPr>
            </a:lvl1pPr>
          </a:lstStyle>
          <a:p>
            <a:fld id="{A98DB34D-784C-4D9C-ABD8-61F63F762187}" type="datetime4">
              <a:rPr lang="en-GB" smtClean="0"/>
              <a:t>18 October 2021</a:t>
            </a:fld>
            <a:endParaRPr lang="en-GB"/>
          </a:p>
        </p:txBody>
      </p:sp>
      <p:sp>
        <p:nvSpPr>
          <p:cNvPr id="5" name="Footer Placeholder 4" hidden="1"/>
          <p:cNvSpPr>
            <a:spLocks noGrp="1"/>
          </p:cNvSpPr>
          <p:nvPr>
            <p:ph type="ftr" sz="quarter" idx="3"/>
          </p:nvPr>
        </p:nvSpPr>
        <p:spPr>
          <a:xfrm>
            <a:off x="8077200" y="7214105"/>
            <a:ext cx="4114800" cy="365125"/>
          </a:xfrm>
          <a:prstGeom prst="rect">
            <a:avLst/>
          </a:prstGeom>
        </p:spPr>
        <p:txBody>
          <a:bodyPr vert="horz" lIns="0" tIns="0" rIns="0" bIns="0" rtlCol="0" anchor="ctr">
            <a:noAutofit/>
          </a:bodyPr>
          <a:lstStyle>
            <a:lvl1pPr algn="ctr">
              <a:defRPr sz="100">
                <a:solidFill>
                  <a:schemeClr val="bg1">
                    <a:lumMod val="75000"/>
                  </a:schemeClr>
                </a:solidFill>
              </a:defRPr>
            </a:lvl1pPr>
          </a:lstStyle>
          <a:p>
            <a:endParaRPr lang="en-GB"/>
          </a:p>
        </p:txBody>
      </p:sp>
      <p:sp>
        <p:nvSpPr>
          <p:cNvPr id="9" name="Pladsholder til diasnummer 5">
            <a:extLst>
              <a:ext uri="{FF2B5EF4-FFF2-40B4-BE49-F238E27FC236}">
                <a16:creationId xmlns:a16="http://schemas.microsoft.com/office/drawing/2014/main" id="{75F75773-463E-48DD-B2BB-C89ED35423E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a:solidFill>
                <a:schemeClr val="accent1"/>
              </a:solidFill>
              <a:latin typeface="+mj-lt"/>
            </a:endParaRPr>
          </a:p>
        </p:txBody>
      </p:sp>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649" r:id="rId1"/>
    <p:sldLayoutId id="2147483687" r:id="rId2"/>
    <p:sldLayoutId id="2147483660" r:id="rId3"/>
    <p:sldLayoutId id="2147483688" r:id="rId4"/>
    <p:sldLayoutId id="2147483691" r:id="rId5"/>
    <p:sldLayoutId id="2147483692" r:id="rId6"/>
    <p:sldLayoutId id="2147483694" r:id="rId7"/>
    <p:sldLayoutId id="2147483693" r:id="rId8"/>
    <p:sldLayoutId id="2147483695" r:id="rId9"/>
    <p:sldLayoutId id="2147483650" r:id="rId10"/>
    <p:sldLayoutId id="2147483661" r:id="rId11"/>
    <p:sldLayoutId id="2147483653" r:id="rId12"/>
    <p:sldLayoutId id="2147483678" r:id="rId13"/>
    <p:sldLayoutId id="2147483668" r:id="rId14"/>
    <p:sldLayoutId id="2147483679" r:id="rId15"/>
    <p:sldLayoutId id="2147483669" r:id="rId16"/>
    <p:sldLayoutId id="2147483681" r:id="rId17"/>
    <p:sldLayoutId id="2147483670" r:id="rId18"/>
    <p:sldLayoutId id="2147483680" r:id="rId19"/>
    <p:sldLayoutId id="2147483671" r:id="rId20"/>
    <p:sldLayoutId id="2147483682" r:id="rId21"/>
    <p:sldLayoutId id="2147483672" r:id="rId22"/>
    <p:sldLayoutId id="2147483683" r:id="rId23"/>
    <p:sldLayoutId id="2147483674" r:id="rId24"/>
    <p:sldLayoutId id="2147483684" r:id="rId25"/>
    <p:sldLayoutId id="2147483673" r:id="rId26"/>
    <p:sldLayoutId id="2147483685" r:id="rId27"/>
    <p:sldLayoutId id="2147483651" r:id="rId28"/>
    <p:sldLayoutId id="2147483690" r:id="rId29"/>
    <p:sldLayoutId id="2147483676" r:id="rId30"/>
    <p:sldLayoutId id="2147483654" r:id="rId31"/>
    <p:sldLayoutId id="2147483665" r:id="rId32"/>
    <p:sldLayoutId id="2147483655" r:id="rId33"/>
    <p:sldLayoutId id="2147483675" r:id="rId34"/>
    <p:sldLayoutId id="2147483697" r:id="rId35"/>
    <p:sldLayoutId id="2147483700"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400" kern="1200" cap="all" baseline="0">
          <a:solidFill>
            <a:schemeClr val="accent1"/>
          </a:solidFill>
          <a:latin typeface="+mj-lt"/>
          <a:ea typeface="+mj-ea"/>
          <a:cs typeface="+mj-cs"/>
        </a:defRPr>
      </a:lvl1pPr>
    </p:titleStyle>
    <p:bodyStyle>
      <a:lvl1pPr marL="0" indent="0" algn="l" defTabSz="914400" rtl="0" eaLnBrk="1" latinLnBrk="0" hangingPunct="1">
        <a:lnSpc>
          <a:spcPct val="94000"/>
        </a:lnSpc>
        <a:spcBef>
          <a:spcPts val="600"/>
        </a:spcBef>
        <a:spcAft>
          <a:spcPts val="600"/>
        </a:spcAft>
        <a:buFont typeface="Arial" panose="020B0604020202020204" pitchFamily="34" charset="0"/>
        <a:buChar char="​"/>
        <a:defRPr sz="1400" kern="1200">
          <a:solidFill>
            <a:schemeClr val="accent1"/>
          </a:solidFill>
          <a:latin typeface="+mn-lt"/>
          <a:ea typeface="+mn-ea"/>
          <a:cs typeface="+mn-cs"/>
        </a:defRPr>
      </a:lvl1pPr>
      <a:lvl2pPr marL="144000" indent="-144000" algn="l" defTabSz="914400" rtl="0" eaLnBrk="1" latinLnBrk="0" hangingPunct="1">
        <a:lnSpc>
          <a:spcPct val="95000"/>
        </a:lnSpc>
        <a:spcBef>
          <a:spcPts val="0"/>
        </a:spcBef>
        <a:spcAft>
          <a:spcPts val="600"/>
        </a:spcAft>
        <a:buClr>
          <a:schemeClr val="accent3"/>
        </a:buClr>
        <a:buFont typeface="Arial" panose="020B0604020202020204" pitchFamily="34" charset="0"/>
        <a:buChar char="•"/>
        <a:defRPr sz="1400" b="0" kern="1200">
          <a:solidFill>
            <a:schemeClr val="accent1"/>
          </a:solidFill>
          <a:latin typeface="+mn-lt"/>
          <a:ea typeface="+mn-ea"/>
          <a:cs typeface="+mn-cs"/>
        </a:defRPr>
      </a:lvl2pPr>
      <a:lvl3pPr marL="288000" indent="-144000" algn="l" defTabSz="914400" rtl="0" eaLnBrk="1" latinLnBrk="0" hangingPunct="1">
        <a:lnSpc>
          <a:spcPct val="95000"/>
        </a:lnSpc>
        <a:spcBef>
          <a:spcPts val="0"/>
        </a:spcBef>
        <a:spcAft>
          <a:spcPts val="600"/>
        </a:spcAft>
        <a:buClr>
          <a:schemeClr val="accent3"/>
        </a:buClr>
        <a:buSzPct val="100000"/>
        <a:buFont typeface="DFDS Light" panose="02000300000000020000" pitchFamily="2" charset="0"/>
        <a:buChar char="–"/>
        <a:defRPr lang="en-GB" sz="1200" kern="1200" dirty="0" smtClean="0">
          <a:solidFill>
            <a:schemeClr val="accent1"/>
          </a:solidFill>
          <a:latin typeface="+mn-lt"/>
          <a:ea typeface="+mn-ea"/>
          <a:cs typeface="+mn-cs"/>
        </a:defRPr>
      </a:lvl3pPr>
      <a:lvl4pPr marL="432000" indent="-144000" algn="l" defTabSz="914400" rtl="0" eaLnBrk="1" latinLnBrk="0" hangingPunct="1">
        <a:lnSpc>
          <a:spcPct val="95000"/>
        </a:lnSpc>
        <a:spcBef>
          <a:spcPts val="0"/>
        </a:spcBef>
        <a:spcAft>
          <a:spcPts val="600"/>
        </a:spcAft>
        <a:buClr>
          <a:schemeClr val="accent3"/>
        </a:buClr>
        <a:buFont typeface="DFDS Light" panose="02000300000000020000" pitchFamily="2" charset="0"/>
        <a:buChar char="–"/>
        <a:defRPr sz="1200" kern="1200">
          <a:solidFill>
            <a:schemeClr val="accent1"/>
          </a:solidFill>
          <a:latin typeface="+mn-lt"/>
          <a:ea typeface="+mn-ea"/>
          <a:cs typeface="+mn-cs"/>
        </a:defRPr>
      </a:lvl4pPr>
      <a:lvl5pPr marL="0" indent="0" algn="l" defTabSz="914400" rtl="0" eaLnBrk="1" latinLnBrk="0" hangingPunct="1">
        <a:lnSpc>
          <a:spcPct val="95000"/>
        </a:lnSpc>
        <a:spcBef>
          <a:spcPts val="0"/>
        </a:spcBef>
        <a:spcAft>
          <a:spcPts val="600"/>
        </a:spcAft>
        <a:buFont typeface="Arial" panose="020B0604020202020204" pitchFamily="34" charset="0"/>
        <a:buChar char="​"/>
        <a:defRPr lang="en-GB" sz="1200" kern="1200" dirty="0" smtClean="0">
          <a:solidFill>
            <a:schemeClr val="accent1"/>
          </a:solidFill>
          <a:latin typeface="+mn-lt"/>
          <a:ea typeface="+mn-ea"/>
          <a:cs typeface="+mn-cs"/>
        </a:defRPr>
      </a:lvl5pPr>
      <a:lvl6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6pPr>
      <a:lvl7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7pPr>
      <a:lvl8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8pPr>
      <a:lvl9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jp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loudfoundry-incubator/guardian-cni-adapter" TargetMode="External"/><Relationship Id="rId2" Type="http://schemas.openxmlformats.org/officeDocument/2006/relationships/image" Target="../media/image12.png"/><Relationship Id="rId1" Type="http://schemas.openxmlformats.org/officeDocument/2006/relationships/slideLayout" Target="../slideLayouts/slideLayout36.xml"/><Relationship Id="rId4" Type="http://schemas.openxmlformats.org/officeDocument/2006/relationships/hyperlink" Target="https://github.com/contiv/netplugi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3" Type="http://schemas.openxmlformats.org/officeDocument/2006/relationships/hyperlink" Target="https://techcommunity.microsoft.com/t5/Azure-Developer-Community-Blog/Debugging-Docker-Containers-attaching/ba-p/338698" TargetMode="External"/><Relationship Id="rId2" Type="http://schemas.openxmlformats.org/officeDocument/2006/relationships/hyperlink" Target="https://blog.jetbrains.com/dotnet/2018/07/18/debugging-asp-net-core-apps-local-docker-container/" TargetMode="External"/><Relationship Id="rId1" Type="http://schemas.openxmlformats.org/officeDocument/2006/relationships/slideLayout" Target="../slideLayouts/slideLayout36.xml"/><Relationship Id="rId5" Type="http://schemas.openxmlformats.org/officeDocument/2006/relationships/image" Target="../media/image35.jpg"/><Relationship Id="rId4" Type="http://schemas.openxmlformats.org/officeDocument/2006/relationships/hyperlink" Target="https://code.visualstudio.com/blogs/2019/10/31/inspecting-container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3" Type="http://schemas.openxmlformats.org/officeDocument/2006/relationships/hyperlink" Target="https://docker.com/" TargetMode="External"/><Relationship Id="rId2" Type="http://schemas.openxmlformats.org/officeDocument/2006/relationships/image" Target="../media/image12.png"/><Relationship Id="rId1" Type="http://schemas.openxmlformats.org/officeDocument/2006/relationships/slideLayout" Target="../slideLayouts/slideLayout36.xml"/><Relationship Id="rId5" Type="http://schemas.openxmlformats.org/officeDocument/2006/relationships/hyperlink" Target="https://www.cio.com/article/2924995/what-are-containers-and-why-do-you-need-them.html" TargetMode="External"/><Relationship Id="rId4" Type="http://schemas.openxmlformats.org/officeDocument/2006/relationships/hyperlink" Target="https://docs.microsoft.com/en-us/visualstudio/docker/tutorials/docker-tutoria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2889" y="1357027"/>
            <a:ext cx="9050337" cy="4254501"/>
          </a:xfrm>
        </p:spPr>
        <p:txBody>
          <a:bodyPr/>
          <a:lstStyle/>
          <a:p>
            <a:r>
              <a:rPr lang="en-GB" sz="9600" dirty="0"/>
              <a:t>Docker</a:t>
            </a:r>
            <a:br>
              <a:rPr lang="en-GB" sz="9600" dirty="0"/>
            </a:br>
            <a:r>
              <a:rPr lang="en-GB" sz="9600" dirty="0"/>
              <a:t> DEEP Dive</a:t>
            </a:r>
            <a:br>
              <a:rPr lang="da-DK" sz="9000" dirty="0"/>
            </a:br>
            <a:br>
              <a:rPr lang="da-DK" dirty="0"/>
            </a:br>
            <a:r>
              <a:rPr lang="da-DK" sz="1400" dirty="0" err="1"/>
              <a:t>U</a:t>
            </a:r>
            <a:r>
              <a:rPr lang="da-DK" sz="1400" cap="none" dirty="0" err="1"/>
              <a:t>pdated</a:t>
            </a:r>
            <a:r>
              <a:rPr lang="da-DK" sz="1400" cap="none" dirty="0"/>
              <a:t> 5 December 2019</a:t>
            </a:r>
            <a:br>
              <a:rPr lang="da-DK" sz="1400" cap="none" dirty="0"/>
            </a:br>
            <a:br>
              <a:rPr lang="en-GB" sz="1400" dirty="0"/>
            </a:br>
            <a:endParaRPr lang="en-GB" sz="1400" dirty="0"/>
          </a:p>
        </p:txBody>
      </p:sp>
    </p:spTree>
    <p:extLst>
      <p:ext uri="{BB962C8B-B14F-4D97-AF65-F5344CB8AC3E}">
        <p14:creationId xmlns:p14="http://schemas.microsoft.com/office/powerpoint/2010/main" val="187751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Images</a:t>
              </a:r>
            </a:p>
          </p:txBody>
        </p:sp>
      </p:grpSp>
      <p:grpSp>
        <p:nvGrpSpPr>
          <p:cNvPr id="10" name="Group 9">
            <a:extLst>
              <a:ext uri="{FF2B5EF4-FFF2-40B4-BE49-F238E27FC236}">
                <a16:creationId xmlns:a16="http://schemas.microsoft.com/office/drawing/2014/main" id="{B816A0C5-938A-45B8-9DFC-FA6C66832161}"/>
              </a:ext>
            </a:extLst>
          </p:cNvPr>
          <p:cNvGrpSpPr/>
          <p:nvPr/>
        </p:nvGrpSpPr>
        <p:grpSpPr>
          <a:xfrm>
            <a:off x="629697" y="1141277"/>
            <a:ext cx="11098112" cy="5217578"/>
            <a:chOff x="789272" y="1030842"/>
            <a:chExt cx="10472286" cy="5787791"/>
          </a:xfrm>
        </p:grpSpPr>
        <p:pic>
          <p:nvPicPr>
            <p:cNvPr id="13" name="Picture 12">
              <a:extLst>
                <a:ext uri="{FF2B5EF4-FFF2-40B4-BE49-F238E27FC236}">
                  <a16:creationId xmlns:a16="http://schemas.microsoft.com/office/drawing/2014/main" id="{6AECEBB3-4A7A-4F62-84F5-E0D1FECB95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272" y="1030842"/>
              <a:ext cx="10289406" cy="5787791"/>
            </a:xfrm>
            <a:prstGeom prst="rect">
              <a:avLst/>
            </a:prstGeom>
          </p:spPr>
        </p:pic>
        <p:sp>
          <p:nvSpPr>
            <p:cNvPr id="16" name="Rectangle 15">
              <a:extLst>
                <a:ext uri="{FF2B5EF4-FFF2-40B4-BE49-F238E27FC236}">
                  <a16:creationId xmlns:a16="http://schemas.microsoft.com/office/drawing/2014/main" id="{F589DC75-2070-4486-876F-0464C508656C}"/>
                </a:ext>
              </a:extLst>
            </p:cNvPr>
            <p:cNvSpPr/>
            <p:nvPr/>
          </p:nvSpPr>
          <p:spPr>
            <a:xfrm>
              <a:off x="10096901" y="5909912"/>
              <a:ext cx="1164657" cy="90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4138682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Containers</a:t>
              </a:r>
            </a:p>
          </p:txBody>
        </p:sp>
      </p:grpSp>
      <p:sp>
        <p:nvSpPr>
          <p:cNvPr id="10" name="TextBox 9">
            <a:extLst>
              <a:ext uri="{FF2B5EF4-FFF2-40B4-BE49-F238E27FC236}">
                <a16:creationId xmlns:a16="http://schemas.microsoft.com/office/drawing/2014/main" id="{41999078-826F-42D8-88D5-9EE73C0A6D69}"/>
              </a:ext>
            </a:extLst>
          </p:cNvPr>
          <p:cNvSpPr txBox="1"/>
          <p:nvPr/>
        </p:nvSpPr>
        <p:spPr>
          <a:xfrm>
            <a:off x="340823" y="2094213"/>
            <a:ext cx="4988963" cy="3108543"/>
          </a:xfrm>
          <a:prstGeom prst="rect">
            <a:avLst/>
          </a:prstGeom>
          <a:noFill/>
        </p:spPr>
        <p:txBody>
          <a:bodyPr wrap="square" rtlCol="0">
            <a:spAutoFit/>
          </a:bodyPr>
          <a:lstStyle/>
          <a:p>
            <a:pPr marL="214313" indent="-214313">
              <a:buFont typeface="Arial" panose="020B0604020202020204" pitchFamily="34" charset="0"/>
              <a:buChar char="•"/>
            </a:pPr>
            <a:r>
              <a:rPr lang="en-US" sz="1400" dirty="0"/>
              <a:t>Containers are an abstraction at the app layer that packages code and dependencies together. </a:t>
            </a:r>
            <a:br>
              <a:rPr lang="en-US" sz="1400" dirty="0"/>
            </a:br>
            <a:endParaRPr lang="en-US" sz="1400" dirty="0"/>
          </a:p>
          <a:p>
            <a:pPr marL="214313" indent="-214313">
              <a:buFont typeface="Arial" panose="020B0604020202020204" pitchFamily="34" charset="0"/>
              <a:buChar char="•"/>
            </a:pPr>
            <a:r>
              <a:rPr lang="en-US" sz="1400" dirty="0"/>
              <a:t>Multiple containers can run on the same machine and share the OS kernel with other containers, each running as isolated processes in user space. </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Containers take up less space than VMs (container images are typically tens of MBs in size) and start almost instantly.</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Applications are safer in containers and Docker provides the strongest default isolation capabilities in the industry.</a:t>
            </a:r>
          </a:p>
        </p:txBody>
      </p:sp>
      <p:pic>
        <p:nvPicPr>
          <p:cNvPr id="13" name="Picture 12">
            <a:extLst>
              <a:ext uri="{FF2B5EF4-FFF2-40B4-BE49-F238E27FC236}">
                <a16:creationId xmlns:a16="http://schemas.microsoft.com/office/drawing/2014/main" id="{66227F64-5852-48D5-B09C-70341A9F5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3870" y="1415621"/>
            <a:ext cx="6309884" cy="4691564"/>
          </a:xfrm>
          <a:prstGeom prst="rect">
            <a:avLst/>
          </a:prstGeom>
        </p:spPr>
      </p:pic>
      <p:sp>
        <p:nvSpPr>
          <p:cNvPr id="2" name="Rectangle 1">
            <a:extLst>
              <a:ext uri="{FF2B5EF4-FFF2-40B4-BE49-F238E27FC236}">
                <a16:creationId xmlns:a16="http://schemas.microsoft.com/office/drawing/2014/main" id="{138C80A3-F99E-4006-9DB1-F09058987AE8}"/>
              </a:ext>
            </a:extLst>
          </p:cNvPr>
          <p:cNvSpPr/>
          <p:nvPr/>
        </p:nvSpPr>
        <p:spPr>
          <a:xfrm>
            <a:off x="5974813" y="3244334"/>
            <a:ext cx="242374" cy="369332"/>
          </a:xfrm>
          <a:prstGeom prst="rect">
            <a:avLst/>
          </a:prstGeom>
        </p:spPr>
        <p:txBody>
          <a:bodyPr wrap="none">
            <a:spAutoFit/>
          </a:bodyPr>
          <a:lstStyle/>
          <a:p>
            <a:r>
              <a:rPr lang="da-DK" dirty="0">
                <a:solidFill>
                  <a:srgbClr val="000000"/>
                </a:solidFill>
                <a:latin typeface="Times New Roman" panose="02020603050405020304" pitchFamily="18" charset="0"/>
              </a:rPr>
              <a:t> </a:t>
            </a:r>
            <a:endParaRPr lang="da-DK" dirty="0"/>
          </a:p>
        </p:txBody>
      </p:sp>
      <p:sp>
        <p:nvSpPr>
          <p:cNvPr id="3" name="Rectangle 2">
            <a:extLst>
              <a:ext uri="{FF2B5EF4-FFF2-40B4-BE49-F238E27FC236}">
                <a16:creationId xmlns:a16="http://schemas.microsoft.com/office/drawing/2014/main" id="{E0328741-2B38-4CAB-90E4-0F5B089040EB}"/>
              </a:ext>
            </a:extLst>
          </p:cNvPr>
          <p:cNvSpPr/>
          <p:nvPr/>
        </p:nvSpPr>
        <p:spPr>
          <a:xfrm>
            <a:off x="5974813" y="3244334"/>
            <a:ext cx="242374" cy="369332"/>
          </a:xfrm>
          <a:prstGeom prst="rect">
            <a:avLst/>
          </a:prstGeom>
        </p:spPr>
        <p:txBody>
          <a:bodyPr wrap="none">
            <a:spAutoFit/>
          </a:bodyPr>
          <a:lstStyle/>
          <a:p>
            <a:r>
              <a:rPr lang="da-DK" dirty="0">
                <a:solidFill>
                  <a:srgbClr val="000000"/>
                </a:solidFill>
                <a:latin typeface="Times New Roman" panose="02020603050405020304" pitchFamily="18" charset="0"/>
              </a:rPr>
              <a:t> </a:t>
            </a:r>
            <a:endParaRPr lang="da-DK" dirty="0"/>
          </a:p>
        </p:txBody>
      </p:sp>
    </p:spTree>
    <p:extLst>
      <p:ext uri="{BB962C8B-B14F-4D97-AF65-F5344CB8AC3E}">
        <p14:creationId xmlns:p14="http://schemas.microsoft.com/office/powerpoint/2010/main" val="141507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Containers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381385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Containers &gt; Code Kata #1</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27546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Containers &gt; Code Kata #2</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64413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Containers &gt; Code Kata #3</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332124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Containers &gt; Benefits</a:t>
              </a:r>
            </a:p>
          </p:txBody>
        </p:sp>
      </p:grpSp>
      <p:sp>
        <p:nvSpPr>
          <p:cNvPr id="16" name="TextBox 15">
            <a:extLst>
              <a:ext uri="{FF2B5EF4-FFF2-40B4-BE49-F238E27FC236}">
                <a16:creationId xmlns:a16="http://schemas.microsoft.com/office/drawing/2014/main" id="{A9878A44-1AD0-4A76-B454-B1FE41AD03AF}"/>
              </a:ext>
            </a:extLst>
          </p:cNvPr>
          <p:cNvSpPr txBox="1"/>
          <p:nvPr/>
        </p:nvSpPr>
        <p:spPr>
          <a:xfrm>
            <a:off x="340823" y="1314036"/>
            <a:ext cx="4988963" cy="5478423"/>
          </a:xfrm>
          <a:prstGeom prst="rect">
            <a:avLst/>
          </a:prstGeom>
          <a:noFill/>
        </p:spPr>
        <p:txBody>
          <a:bodyPr wrap="square" rtlCol="0">
            <a:spAutoFit/>
          </a:bodyPr>
          <a:lstStyle/>
          <a:p>
            <a:pPr marL="214313" indent="-214313">
              <a:buFont typeface="Arial" panose="020B0604020202020204" pitchFamily="34" charset="0"/>
              <a:buChar char="•"/>
            </a:pPr>
            <a:r>
              <a:rPr lang="en-US" sz="1400" dirty="0"/>
              <a:t>Provides process isolation.</a:t>
            </a:r>
            <a:br>
              <a:rPr lang="en-US" sz="1400" dirty="0"/>
            </a:br>
            <a:endParaRPr lang="en-US" sz="1400" dirty="0"/>
          </a:p>
          <a:p>
            <a:pPr marL="214313" indent="-214313">
              <a:buFont typeface="Arial" panose="020B0604020202020204" pitchFamily="34" charset="0"/>
              <a:buChar char="•"/>
            </a:pPr>
            <a:r>
              <a:rPr lang="en-US" sz="1400" dirty="0"/>
              <a:t>Enables software defined networking.</a:t>
            </a:r>
            <a:br>
              <a:rPr lang="en-US" sz="1400" dirty="0"/>
            </a:br>
            <a:endParaRPr lang="en-US" sz="1400" dirty="0"/>
          </a:p>
          <a:p>
            <a:pPr marL="214313" indent="-214313">
              <a:buFont typeface="Arial" panose="020B0604020202020204" pitchFamily="34" charset="0"/>
              <a:buChar char="•"/>
            </a:pPr>
            <a:r>
              <a:rPr lang="en-US" sz="1400" dirty="0"/>
              <a:t>Assists CI/CD workflows.</a:t>
            </a:r>
            <a:br>
              <a:rPr lang="en-US" sz="1400" dirty="0"/>
            </a:br>
            <a:endParaRPr lang="en-US" sz="1400" dirty="0"/>
          </a:p>
          <a:p>
            <a:pPr marL="214313" indent="-214313">
              <a:buFont typeface="Arial" panose="020B0604020202020204" pitchFamily="34" charset="0"/>
              <a:buChar char="•"/>
            </a:pPr>
            <a:r>
              <a:rPr lang="en-US" sz="1400" dirty="0"/>
              <a:t>Standardized development environments.</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Allow better mimicry of target platform.</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Affords increased developer productivity.</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Facilitates safe experimentation.</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Supports microservice architecture.</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Reduce impact of service upgrades.</a:t>
            </a:r>
            <a:br>
              <a:rPr lang="en-US" sz="1400" dirty="0"/>
            </a:br>
            <a:endParaRPr lang="en-US" sz="1400" dirty="0"/>
          </a:p>
          <a:p>
            <a:pPr marL="214313" indent="-214313">
              <a:buFont typeface="Arial" panose="020B0604020202020204" pitchFamily="34" charset="0"/>
              <a:buChar char="•"/>
            </a:pPr>
            <a:r>
              <a:rPr lang="en-US" sz="1400" dirty="0"/>
              <a:t>Enable independently scalable services.</a:t>
            </a:r>
            <a:br>
              <a:rPr lang="en-US" sz="1400" dirty="0"/>
            </a:br>
            <a:endParaRPr lang="en-US" sz="1400" dirty="0"/>
          </a:p>
          <a:p>
            <a:pPr marL="214313" indent="-214313">
              <a:buFont typeface="Arial" panose="020B0604020202020204" pitchFamily="34" charset="0"/>
              <a:buChar char="•"/>
            </a:pPr>
            <a:r>
              <a:rPr lang="en-US" sz="1400" dirty="0"/>
              <a:t>Minimize failure risk.</a:t>
            </a:r>
            <a:br>
              <a:rPr lang="en-US" sz="1400" dirty="0"/>
            </a:br>
            <a:endParaRPr lang="en-US" sz="1400" dirty="0"/>
          </a:p>
          <a:p>
            <a:pPr marL="214313" indent="-214313">
              <a:buFont typeface="Arial" panose="020B0604020202020204" pitchFamily="34" charset="0"/>
              <a:buChar char="•"/>
            </a:pPr>
            <a:r>
              <a:rPr lang="en-US" sz="1400" dirty="0"/>
              <a:t>Allow technological agnosticism.</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endParaRPr lang="en-US" sz="1400" dirty="0"/>
          </a:p>
        </p:txBody>
      </p:sp>
      <p:pic>
        <p:nvPicPr>
          <p:cNvPr id="17" name="Picture 16">
            <a:extLst>
              <a:ext uri="{FF2B5EF4-FFF2-40B4-BE49-F238E27FC236}">
                <a16:creationId xmlns:a16="http://schemas.microsoft.com/office/drawing/2014/main" id="{01A98F20-59EB-44AE-91A6-4C66BC7A1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232" y="2227986"/>
            <a:ext cx="7549449" cy="3458591"/>
          </a:xfrm>
          <a:prstGeom prst="rect">
            <a:avLst/>
          </a:prstGeom>
        </p:spPr>
      </p:pic>
    </p:spTree>
    <p:extLst>
      <p:ext uri="{BB962C8B-B14F-4D97-AF65-F5344CB8AC3E}">
        <p14:creationId xmlns:p14="http://schemas.microsoft.com/office/powerpoint/2010/main" val="264221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Containers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2868417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a:t>
              </a:r>
            </a:p>
          </p:txBody>
        </p:sp>
      </p:grpSp>
      <p:pic>
        <p:nvPicPr>
          <p:cNvPr id="3" name="Picture 2">
            <a:extLst>
              <a:ext uri="{FF2B5EF4-FFF2-40B4-BE49-F238E27FC236}">
                <a16:creationId xmlns:a16="http://schemas.microsoft.com/office/drawing/2014/main" id="{75A48E1D-6E84-4B3E-B69A-59358ECB6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565" y="1349700"/>
            <a:ext cx="8214870" cy="5192933"/>
          </a:xfrm>
          <a:prstGeom prst="rect">
            <a:avLst/>
          </a:prstGeom>
        </p:spPr>
      </p:pic>
    </p:spTree>
    <p:extLst>
      <p:ext uri="{BB962C8B-B14F-4D97-AF65-F5344CB8AC3E}">
        <p14:creationId xmlns:p14="http://schemas.microsoft.com/office/powerpoint/2010/main" val="4229834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a:t>
              </a:r>
            </a:p>
          </p:txBody>
        </p:sp>
      </p:grpSp>
      <p:pic>
        <p:nvPicPr>
          <p:cNvPr id="4" name="Picture 3">
            <a:extLst>
              <a:ext uri="{FF2B5EF4-FFF2-40B4-BE49-F238E27FC236}">
                <a16:creationId xmlns:a16="http://schemas.microsoft.com/office/drawing/2014/main" id="{27CCBC1B-1CB5-4735-AA47-E76DDCA29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6101" y="2474248"/>
            <a:ext cx="5794834" cy="2943591"/>
          </a:xfrm>
          <a:prstGeom prst="rect">
            <a:avLst/>
          </a:prstGeom>
        </p:spPr>
      </p:pic>
      <p:sp>
        <p:nvSpPr>
          <p:cNvPr id="10" name="TextBox 9">
            <a:extLst>
              <a:ext uri="{FF2B5EF4-FFF2-40B4-BE49-F238E27FC236}">
                <a16:creationId xmlns:a16="http://schemas.microsoft.com/office/drawing/2014/main" id="{5E6AE03F-9A6B-4C4F-B09A-5C09EFF685CE}"/>
              </a:ext>
            </a:extLst>
          </p:cNvPr>
          <p:cNvSpPr txBox="1"/>
          <p:nvPr/>
        </p:nvSpPr>
        <p:spPr>
          <a:xfrm>
            <a:off x="425361" y="2494941"/>
            <a:ext cx="4988963" cy="3021806"/>
          </a:xfrm>
          <a:prstGeom prst="rect">
            <a:avLst/>
          </a:prstGeom>
          <a:noFill/>
        </p:spPr>
        <p:txBody>
          <a:bodyPr wrap="square" rtlCol="0">
            <a:spAutoFit/>
          </a:bodyPr>
          <a:lstStyle/>
          <a:p>
            <a:pPr marL="214313" indent="-214313">
              <a:buFont typeface="Arial" panose="020B0604020202020204" pitchFamily="34" charset="0"/>
              <a:buChar char="•"/>
            </a:pPr>
            <a:r>
              <a:rPr lang="en-US" sz="1400" b="1" dirty="0"/>
              <a:t>Volumes</a:t>
            </a:r>
            <a:r>
              <a:rPr lang="en-US" sz="1400" dirty="0"/>
              <a:t> are stored in a part of the host filesystem which is managed by Docker (/var/lib/docker/volumes/ on Linux). Non-Docker processes should not modify this part of the filesystem. Volumes are the best way to persist data in Docker.</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b="1" dirty="0"/>
              <a:t>Bind</a:t>
            </a:r>
            <a:r>
              <a:rPr lang="en-US" sz="1400" dirty="0"/>
              <a:t> mounts may be stored anywhere on the host system. They may even be important system files or directories. Non-Docker processes on the Docker host or a Docker container can modify them at any time.</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b="1" dirty="0" err="1"/>
              <a:t>tmpfs</a:t>
            </a:r>
            <a:r>
              <a:rPr lang="en-US" sz="1400" dirty="0"/>
              <a:t> mounts are stored in the host system’s memory only, and are never written to the host system’s filesystem.</a:t>
            </a:r>
          </a:p>
          <a:p>
            <a:pPr marL="214313" indent="-214313">
              <a:buFont typeface="Arial" panose="020B0604020202020204" pitchFamily="34" charset="0"/>
              <a:buChar char="•"/>
            </a:pPr>
            <a:endParaRPr lang="en-US" sz="1400" dirty="0"/>
          </a:p>
        </p:txBody>
      </p:sp>
    </p:spTree>
    <p:extLst>
      <p:ext uri="{BB962C8B-B14F-4D97-AF65-F5344CB8AC3E}">
        <p14:creationId xmlns:p14="http://schemas.microsoft.com/office/powerpoint/2010/main" val="12766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4801036E-B63C-45D7-819A-E0C1980A8A44}"/>
              </a:ext>
            </a:extLst>
          </p:cNvPr>
          <p:cNvGraphicFramePr/>
          <p:nvPr>
            <p:extLst>
              <p:ext uri="{D42A27DB-BD31-4B8C-83A1-F6EECF244321}">
                <p14:modId xmlns:p14="http://schemas.microsoft.com/office/powerpoint/2010/main" val="1138820273"/>
              </p:ext>
            </p:extLst>
          </p:nvPr>
        </p:nvGraphicFramePr>
        <p:xfrm>
          <a:off x="953142" y="2427987"/>
          <a:ext cx="10285719" cy="2862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21" name="TextBox 20"/>
            <p:cNvSpPr txBox="1"/>
            <p:nvPr/>
          </p:nvSpPr>
          <p:spPr>
            <a:xfrm>
              <a:off x="501407" y="315365"/>
              <a:ext cx="8089074" cy="400110"/>
            </a:xfrm>
            <a:prstGeom prst="rect">
              <a:avLst/>
            </a:prstGeom>
            <a:grpFill/>
            <a:ln>
              <a:solidFill>
                <a:schemeClr val="accent1"/>
              </a:solidFill>
            </a:ln>
          </p:spPr>
          <p:txBody>
            <a:bodyPr wrap="square" rtlCol="0">
              <a:spAutoFit/>
            </a:bodyPr>
            <a:lstStyle/>
            <a:p>
              <a:r>
                <a:rPr lang="en-US" sz="2000">
                  <a:solidFill>
                    <a:schemeClr val="bg1"/>
                  </a:solidFill>
                </a:rPr>
                <a:t>Docker &gt; Agenda</a:t>
              </a:r>
            </a:p>
          </p:txBody>
        </p:sp>
      </p:grpSp>
    </p:spTree>
    <p:extLst>
      <p:ext uri="{BB962C8B-B14F-4D97-AF65-F5344CB8AC3E}">
        <p14:creationId xmlns:p14="http://schemas.microsoft.com/office/powerpoint/2010/main" val="279507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3FB451EB-C8FF-4B1D-A594-27C97946F24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ECE806D8-EFE3-49BF-BAF1-AC98236FB8D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85DB3C2C-F0EF-4458-B722-8D5D0E26248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FC19196B-1BEB-45C4-8BDF-44D12720894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13439872-A2FD-485C-B9EA-B368BCB1056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234D0A35-B628-40DB-880F-F41E6740D64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CA1065-1407-4074-BCC7-5DA5CDB6E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2637" y="2084766"/>
            <a:ext cx="5798298" cy="3722553"/>
          </a:xfrm>
          <a:prstGeom prst="rect">
            <a:avLst/>
          </a:prstGeom>
        </p:spPr>
      </p:pic>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Use cases for volumes</a:t>
              </a:r>
            </a:p>
          </p:txBody>
        </p:sp>
      </p:grpSp>
      <p:sp>
        <p:nvSpPr>
          <p:cNvPr id="10" name="TextBox 9">
            <a:extLst>
              <a:ext uri="{FF2B5EF4-FFF2-40B4-BE49-F238E27FC236}">
                <a16:creationId xmlns:a16="http://schemas.microsoft.com/office/drawing/2014/main" id="{5E6AE03F-9A6B-4C4F-B09A-5C09EFF685CE}"/>
              </a:ext>
            </a:extLst>
          </p:cNvPr>
          <p:cNvSpPr txBox="1"/>
          <p:nvPr/>
        </p:nvSpPr>
        <p:spPr>
          <a:xfrm>
            <a:off x="425361" y="1882195"/>
            <a:ext cx="4988963" cy="4832092"/>
          </a:xfrm>
          <a:prstGeom prst="rect">
            <a:avLst/>
          </a:prstGeom>
          <a:noFill/>
        </p:spPr>
        <p:txBody>
          <a:bodyPr wrap="square" rtlCol="0">
            <a:spAutoFit/>
          </a:bodyPr>
          <a:lstStyle/>
          <a:p>
            <a:pPr marL="214313" indent="-214313">
              <a:buFont typeface="Arial" panose="020B0604020202020204" pitchFamily="34" charset="0"/>
              <a:buChar char="•"/>
            </a:pPr>
            <a:r>
              <a:rPr lang="en-US" sz="1400" dirty="0"/>
              <a:t>Sharing data among multiple running containers. If you don’t explicitly create it, a volume is created the first time it is mounted into a container. When that container stops or is removed, the volume still exists. Multiple containers can mount the same volume simultaneously, either read-write or read-only. Volumes are only removed when you explicitly remove them.</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When the Docker host is not guaranteed to have a given directory or file structure. Volumes help you decouple the configuration of the Docker host from the container runtime.</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When you want to store your container’s data on a remote host or a cloud provider, rather than locally.</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When you need to back up, restore, or migrate data from one Docker host to another, volumes are a better choice. You can stop containers using the volume, then back up the volume’s directory (such as /var/lib/docker/volumes/&lt;volume-name&gt;).</a:t>
            </a:r>
          </a:p>
          <a:p>
            <a:pPr marL="214313" indent="-214313">
              <a:buFont typeface="Arial" panose="020B0604020202020204" pitchFamily="34" charset="0"/>
              <a:buChar char="•"/>
            </a:pPr>
            <a:endParaRPr lang="en-US" sz="1400" dirty="0"/>
          </a:p>
        </p:txBody>
      </p:sp>
    </p:spTree>
    <p:extLst>
      <p:ext uri="{BB962C8B-B14F-4D97-AF65-F5344CB8AC3E}">
        <p14:creationId xmlns:p14="http://schemas.microsoft.com/office/powerpoint/2010/main" val="323895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3D4C63-B41C-45B4-A6DA-AC4BE1330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101" y="2303343"/>
            <a:ext cx="5871867" cy="3413876"/>
          </a:xfrm>
          <a:prstGeom prst="rect">
            <a:avLst/>
          </a:prstGeom>
        </p:spPr>
      </p:pic>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Use cases for mounts</a:t>
              </a:r>
            </a:p>
          </p:txBody>
        </p:sp>
      </p:grpSp>
      <p:sp>
        <p:nvSpPr>
          <p:cNvPr id="10" name="TextBox 9">
            <a:extLst>
              <a:ext uri="{FF2B5EF4-FFF2-40B4-BE49-F238E27FC236}">
                <a16:creationId xmlns:a16="http://schemas.microsoft.com/office/drawing/2014/main" id="{5E6AE03F-9A6B-4C4F-B09A-5C09EFF685CE}"/>
              </a:ext>
            </a:extLst>
          </p:cNvPr>
          <p:cNvSpPr txBox="1"/>
          <p:nvPr/>
        </p:nvSpPr>
        <p:spPr>
          <a:xfrm>
            <a:off x="425361" y="1882195"/>
            <a:ext cx="4988963" cy="4616648"/>
          </a:xfrm>
          <a:prstGeom prst="rect">
            <a:avLst/>
          </a:prstGeom>
          <a:noFill/>
        </p:spPr>
        <p:txBody>
          <a:bodyPr wrap="square" rtlCol="0">
            <a:spAutoFit/>
          </a:bodyPr>
          <a:lstStyle/>
          <a:p>
            <a:pPr marL="214313" indent="-214313">
              <a:buFont typeface="Arial" panose="020B0604020202020204" pitchFamily="34" charset="0"/>
              <a:buChar char="•"/>
            </a:pPr>
            <a:r>
              <a:rPr lang="en-US" sz="1400" dirty="0"/>
              <a:t>Sharing configuration files from the host machine to containers. This is how Docker provides DNS resolution to containers by default, by mounting /</a:t>
            </a:r>
            <a:r>
              <a:rPr lang="en-US" sz="1400" dirty="0" err="1"/>
              <a:t>etc</a:t>
            </a:r>
            <a:r>
              <a:rPr lang="en-US" sz="1400" dirty="0"/>
              <a:t>/</a:t>
            </a:r>
            <a:r>
              <a:rPr lang="en-US" sz="1400" dirty="0" err="1"/>
              <a:t>resolv.conf</a:t>
            </a:r>
            <a:r>
              <a:rPr lang="en-US" sz="1400" dirty="0"/>
              <a:t> from the host machine into each container.</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Sharing source code or build artifacts between a development environment on the Docker host and a container. For instance, you may mount a Maven target/ directory into a container, and each time you build the Maven project on the Docker host, the container gets access to the rebuilt artifacts.</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If you use Docker for development this way, your production </a:t>
            </a:r>
            <a:r>
              <a:rPr lang="en-US" sz="1400" dirty="0" err="1"/>
              <a:t>Dockerfile</a:t>
            </a:r>
            <a:r>
              <a:rPr lang="en-US" sz="1400" dirty="0"/>
              <a:t> would copy the production-ready artifacts directly into the image, rather than relying on a bind mount.</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When the file or directory structure of the Docker host is guaranteed to be consistent with the bind mounts the containers require.</a:t>
            </a:r>
          </a:p>
          <a:p>
            <a:pPr marL="214313" indent="-214313">
              <a:buFont typeface="Arial" panose="020B0604020202020204" pitchFamily="34" charset="0"/>
              <a:buChar char="•"/>
            </a:pPr>
            <a:endParaRPr lang="en-US" sz="1400" dirty="0"/>
          </a:p>
        </p:txBody>
      </p:sp>
    </p:spTree>
    <p:extLst>
      <p:ext uri="{BB962C8B-B14F-4D97-AF65-F5344CB8AC3E}">
        <p14:creationId xmlns:p14="http://schemas.microsoft.com/office/powerpoint/2010/main" val="33521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D881F5-68E9-4583-823C-BCBD36D9BB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4866" y="2341496"/>
            <a:ext cx="6572222" cy="3209093"/>
          </a:xfrm>
          <a:prstGeom prst="rect">
            <a:avLst/>
          </a:prstGeom>
        </p:spPr>
      </p:pic>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Use cases for </a:t>
              </a:r>
              <a:r>
                <a:rPr lang="en-US" sz="2000" dirty="0" err="1">
                  <a:solidFill>
                    <a:schemeClr val="bg1"/>
                  </a:solidFill>
                </a:rPr>
                <a:t>tmpfs</a:t>
              </a:r>
              <a:endParaRPr lang="en-US" sz="2000" dirty="0">
                <a:solidFill>
                  <a:schemeClr val="bg1"/>
                </a:solidFill>
              </a:endParaRPr>
            </a:p>
          </p:txBody>
        </p:sp>
      </p:grpSp>
      <p:sp>
        <p:nvSpPr>
          <p:cNvPr id="10" name="TextBox 9">
            <a:extLst>
              <a:ext uri="{FF2B5EF4-FFF2-40B4-BE49-F238E27FC236}">
                <a16:creationId xmlns:a16="http://schemas.microsoft.com/office/drawing/2014/main" id="{5E6AE03F-9A6B-4C4F-B09A-5C09EFF685CE}"/>
              </a:ext>
            </a:extLst>
          </p:cNvPr>
          <p:cNvSpPr txBox="1"/>
          <p:nvPr/>
        </p:nvSpPr>
        <p:spPr>
          <a:xfrm>
            <a:off x="425361" y="3293743"/>
            <a:ext cx="4988963" cy="1600438"/>
          </a:xfrm>
          <a:prstGeom prst="rect">
            <a:avLst/>
          </a:prstGeom>
          <a:noFill/>
        </p:spPr>
        <p:txBody>
          <a:bodyPr wrap="square" rtlCol="0">
            <a:spAutoFit/>
          </a:bodyPr>
          <a:lstStyle/>
          <a:p>
            <a:pPr marL="214313" indent="-214313">
              <a:buFont typeface="Arial" panose="020B0604020202020204" pitchFamily="34" charset="0"/>
              <a:buChar char="•"/>
            </a:pPr>
            <a:r>
              <a:rPr lang="en-US" sz="1400" dirty="0" err="1"/>
              <a:t>tmpfs</a:t>
            </a:r>
            <a:r>
              <a:rPr lang="en-US" sz="1400" dirty="0"/>
              <a:t> mounts are best used for cases when you do not want the data to persist either on the host machine or within the container. This may be for security reasons or to protect the performance of the container when your application needs to write a large volume of non-persistent state data.</a:t>
            </a:r>
          </a:p>
          <a:p>
            <a:pPr marL="214313" indent="-214313">
              <a:buFont typeface="Arial" panose="020B0604020202020204" pitchFamily="34" charset="0"/>
              <a:buChar char="•"/>
            </a:pPr>
            <a:endParaRPr lang="en-US" sz="1400" dirty="0"/>
          </a:p>
        </p:txBody>
      </p:sp>
    </p:spTree>
    <p:extLst>
      <p:ext uri="{BB962C8B-B14F-4D97-AF65-F5344CB8AC3E}">
        <p14:creationId xmlns:p14="http://schemas.microsoft.com/office/powerpoint/2010/main" val="2864387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141666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Code Kata #4</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180228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2230604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Networking</a:t>
              </a:r>
            </a:p>
          </p:txBody>
        </p:sp>
      </p:grpSp>
      <p:pic>
        <p:nvPicPr>
          <p:cNvPr id="10" name="Billede 3">
            <a:extLst>
              <a:ext uri="{FF2B5EF4-FFF2-40B4-BE49-F238E27FC236}">
                <a16:creationId xmlns:a16="http://schemas.microsoft.com/office/drawing/2014/main" id="{9A5C2FDF-F4E8-45CE-9702-6B41CD1940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1820" y="1411187"/>
            <a:ext cx="9123710" cy="5131446"/>
          </a:xfrm>
          <a:prstGeom prst="rect">
            <a:avLst/>
          </a:prstGeom>
        </p:spPr>
      </p:pic>
    </p:spTree>
    <p:extLst>
      <p:ext uri="{BB962C8B-B14F-4D97-AF65-F5344CB8AC3E}">
        <p14:creationId xmlns:p14="http://schemas.microsoft.com/office/powerpoint/2010/main" val="382152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Networking &gt; Taxonomy</a:t>
              </a:r>
            </a:p>
          </p:txBody>
        </p:sp>
      </p:grpSp>
      <p:sp>
        <p:nvSpPr>
          <p:cNvPr id="10" name="TextBox 9">
            <a:extLst>
              <a:ext uri="{FF2B5EF4-FFF2-40B4-BE49-F238E27FC236}">
                <a16:creationId xmlns:a16="http://schemas.microsoft.com/office/drawing/2014/main" id="{3ADFDA5F-7DFE-44EE-8D6D-C752B053EB64}"/>
              </a:ext>
            </a:extLst>
          </p:cNvPr>
          <p:cNvSpPr txBox="1"/>
          <p:nvPr/>
        </p:nvSpPr>
        <p:spPr>
          <a:xfrm>
            <a:off x="1117906" y="1237838"/>
            <a:ext cx="10305371" cy="5580374"/>
          </a:xfrm>
          <a:prstGeom prst="rect">
            <a:avLst/>
          </a:prstGeom>
          <a:noFill/>
        </p:spPr>
        <p:txBody>
          <a:bodyPr wrap="square" lIns="0" tIns="0" rIns="0" bIns="0" rtlCol="0">
            <a:spAutoFit/>
          </a:bodyPr>
          <a:lstStyle/>
          <a:p>
            <a:pPr marL="285750" indent="-285750">
              <a:lnSpc>
                <a:spcPct val="96000"/>
              </a:lnSpc>
              <a:spcBef>
                <a:spcPts val="1800"/>
              </a:spcBef>
              <a:buFont typeface="Wingdings" panose="05000000000000000000" pitchFamily="2" charset="2"/>
              <a:buChar char="ü"/>
            </a:pPr>
            <a:r>
              <a:rPr lang="en-US" sz="1400" dirty="0"/>
              <a:t>An </a:t>
            </a:r>
            <a:r>
              <a:rPr lang="en-US" sz="1400" b="1" dirty="0"/>
              <a:t>overlay network</a:t>
            </a:r>
            <a:r>
              <a:rPr lang="en-US" sz="1400" dirty="0"/>
              <a:t> is a computer network that is built on top of another network.</a:t>
            </a:r>
          </a:p>
          <a:p>
            <a:pPr marL="285750" indent="-285750">
              <a:lnSpc>
                <a:spcPct val="96000"/>
              </a:lnSpc>
              <a:spcBef>
                <a:spcPts val="1800"/>
              </a:spcBef>
              <a:buFont typeface="Wingdings" panose="05000000000000000000" pitchFamily="2" charset="2"/>
              <a:buChar char="ü"/>
            </a:pPr>
            <a:r>
              <a:rPr lang="en-US" sz="1400" b="1" dirty="0"/>
              <a:t>Software-defined networking</a:t>
            </a:r>
            <a:r>
              <a:rPr lang="en-US" sz="1400" dirty="0"/>
              <a:t> (</a:t>
            </a:r>
            <a:r>
              <a:rPr lang="en-US" sz="1400" b="1" dirty="0"/>
              <a:t>SDN</a:t>
            </a:r>
            <a:r>
              <a:rPr lang="en-US" sz="1400" dirty="0"/>
              <a:t>) technology is an approach to cloud computing that facilitates network management and enables programmatically efficient network configuration in order to improve network performance and monitoring.</a:t>
            </a:r>
          </a:p>
          <a:p>
            <a:pPr marL="285750" indent="-285750">
              <a:lnSpc>
                <a:spcPct val="96000"/>
              </a:lnSpc>
              <a:spcBef>
                <a:spcPts val="1800"/>
              </a:spcBef>
              <a:buFont typeface="Wingdings" panose="05000000000000000000" pitchFamily="2" charset="2"/>
              <a:buChar char="ü"/>
            </a:pPr>
            <a:r>
              <a:rPr lang="en-US" sz="1400" b="1" dirty="0"/>
              <a:t>Orchestration</a:t>
            </a:r>
            <a:r>
              <a:rPr lang="en-US" sz="1400" dirty="0"/>
              <a:t> is the automated configuration, coordination, and management of computer systems and software.</a:t>
            </a:r>
          </a:p>
          <a:p>
            <a:pPr marL="285750" indent="-285750">
              <a:lnSpc>
                <a:spcPct val="96000"/>
              </a:lnSpc>
              <a:spcBef>
                <a:spcPts val="1800"/>
              </a:spcBef>
              <a:buFont typeface="Wingdings" panose="05000000000000000000" pitchFamily="2" charset="2"/>
              <a:buChar char="ü"/>
            </a:pPr>
            <a:r>
              <a:rPr lang="en-US" sz="1400" dirty="0"/>
              <a:t>A </a:t>
            </a:r>
            <a:r>
              <a:rPr lang="en-US" sz="1400" b="1" dirty="0"/>
              <a:t>media access control address</a:t>
            </a:r>
            <a:r>
              <a:rPr lang="en-US" sz="1400" dirty="0"/>
              <a:t> (</a:t>
            </a:r>
            <a:r>
              <a:rPr lang="en-US" sz="1400" b="1" dirty="0"/>
              <a:t>MAC address</a:t>
            </a:r>
            <a:r>
              <a:rPr lang="en-US" sz="1400" dirty="0"/>
              <a:t>) of a device is a unique identifier assigned to a network interface controller (NIC) for communications at the data link layer of a network segment.</a:t>
            </a:r>
          </a:p>
          <a:p>
            <a:pPr marL="285750" indent="-285750">
              <a:lnSpc>
                <a:spcPct val="96000"/>
              </a:lnSpc>
              <a:spcBef>
                <a:spcPts val="1800"/>
              </a:spcBef>
              <a:buFont typeface="Wingdings" panose="05000000000000000000" pitchFamily="2" charset="2"/>
              <a:buChar char="ü"/>
            </a:pPr>
            <a:r>
              <a:rPr lang="en-US" sz="1400" dirty="0"/>
              <a:t>IP, Short for </a:t>
            </a:r>
            <a:r>
              <a:rPr lang="en-US" sz="1400" b="1" dirty="0"/>
              <a:t>Internet Protocol</a:t>
            </a:r>
            <a:r>
              <a:rPr lang="en-US" sz="1400" dirty="0"/>
              <a:t>, is an address of a computer or other network device on a network using IP or TCP/IP.</a:t>
            </a:r>
          </a:p>
          <a:p>
            <a:pPr marL="285750" indent="-285750">
              <a:lnSpc>
                <a:spcPct val="96000"/>
              </a:lnSpc>
              <a:spcBef>
                <a:spcPts val="1800"/>
              </a:spcBef>
              <a:buFont typeface="Wingdings" panose="05000000000000000000" pitchFamily="2" charset="2"/>
              <a:buChar char="ü"/>
            </a:pPr>
            <a:r>
              <a:rPr lang="en-US" sz="1400" dirty="0"/>
              <a:t>The </a:t>
            </a:r>
            <a:r>
              <a:rPr lang="en-US" sz="1400" b="1" dirty="0"/>
              <a:t>Domain Name System</a:t>
            </a:r>
            <a:r>
              <a:rPr lang="en-US" sz="1400" dirty="0"/>
              <a:t> (</a:t>
            </a:r>
            <a:r>
              <a:rPr lang="en-US" sz="1400" b="1" dirty="0"/>
              <a:t>DNS</a:t>
            </a:r>
            <a:r>
              <a:rPr lang="en-US" sz="1400" dirty="0"/>
              <a:t>) is a hierarchical and decentralized naming system for computers, services, or other resources connected to the Internet or a private network.</a:t>
            </a:r>
          </a:p>
          <a:p>
            <a:pPr marL="285750" indent="-285750">
              <a:lnSpc>
                <a:spcPct val="96000"/>
              </a:lnSpc>
              <a:spcBef>
                <a:spcPts val="1800"/>
              </a:spcBef>
              <a:buFont typeface="Wingdings" panose="05000000000000000000" pitchFamily="2" charset="2"/>
              <a:buChar char="ü"/>
            </a:pPr>
            <a:r>
              <a:rPr lang="en-US" sz="1400" b="1" dirty="0"/>
              <a:t>Virtual Extensible LAN</a:t>
            </a:r>
            <a:r>
              <a:rPr lang="en-US" sz="1400" dirty="0"/>
              <a:t> (</a:t>
            </a:r>
            <a:r>
              <a:rPr lang="en-US" sz="1400" b="1" dirty="0"/>
              <a:t>VXLAN</a:t>
            </a:r>
            <a:r>
              <a:rPr lang="en-US" sz="1400" dirty="0"/>
              <a:t>) is a network virtualization technology that attempts to address the scalability problems associated with large cloud computing deployments.</a:t>
            </a:r>
          </a:p>
          <a:p>
            <a:pPr marL="285750" indent="-285750">
              <a:lnSpc>
                <a:spcPct val="96000"/>
              </a:lnSpc>
              <a:spcBef>
                <a:spcPts val="1800"/>
              </a:spcBef>
              <a:buFont typeface="Wingdings" panose="05000000000000000000" pitchFamily="2" charset="2"/>
              <a:buChar char="ü"/>
            </a:pPr>
            <a:r>
              <a:rPr lang="en-US" sz="1400" dirty="0"/>
              <a:t>The </a:t>
            </a:r>
            <a:r>
              <a:rPr lang="en-US" sz="1400" b="1" dirty="0"/>
              <a:t>Container Network Model</a:t>
            </a:r>
            <a:r>
              <a:rPr lang="en-US" sz="1400" dirty="0"/>
              <a:t> (CNM) is a specification proposed by Docker, adopted by projects such as </a:t>
            </a:r>
            <a:r>
              <a:rPr lang="en-US" sz="1400" dirty="0" err="1"/>
              <a:t>libnetwork</a:t>
            </a:r>
            <a:r>
              <a:rPr lang="en-US" sz="1400" dirty="0"/>
              <a:t>, with integrations from projects and companies such as Cisco </a:t>
            </a:r>
            <a:r>
              <a:rPr lang="en-US" sz="1400" dirty="0" err="1"/>
              <a:t>Contiv</a:t>
            </a:r>
            <a:r>
              <a:rPr lang="en-US" sz="1400" dirty="0"/>
              <a:t>, </a:t>
            </a:r>
            <a:r>
              <a:rPr lang="en-US" sz="1400" dirty="0" err="1"/>
              <a:t>Kuryr</a:t>
            </a:r>
            <a:r>
              <a:rPr lang="en-US" sz="1400" dirty="0"/>
              <a:t>, Open Virtual Networking (OVN), Project Calico, VMware and Weave.</a:t>
            </a:r>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r>
              <a:rPr lang="en-US" sz="1400" dirty="0"/>
              <a:t>The </a:t>
            </a:r>
            <a:r>
              <a:rPr lang="en-US" sz="1400" b="1" dirty="0"/>
              <a:t>Container Network Interface</a:t>
            </a:r>
            <a:r>
              <a:rPr lang="en-US" sz="1400" dirty="0"/>
              <a:t> (CNI) is a container networking specification proposed by CoreOS and adopted by projects such as Apache Mesos, Cloud Foundry, Kubernetes</a:t>
            </a:r>
            <a:r>
              <a:rPr lang="en-US" sz="1400" dirty="0">
                <a:hlinkClick r:id="rId3"/>
              </a:rPr>
              <a:t>,</a:t>
            </a:r>
            <a:r>
              <a:rPr lang="en-US" sz="1400" dirty="0"/>
              <a:t> </a:t>
            </a:r>
            <a:r>
              <a:rPr lang="en-US" sz="1400" dirty="0" err="1"/>
              <a:t>Kurma</a:t>
            </a:r>
            <a:r>
              <a:rPr lang="en-US" sz="1400" dirty="0"/>
              <a:t> and </a:t>
            </a:r>
            <a:r>
              <a:rPr lang="en-US" sz="1400" dirty="0" err="1"/>
              <a:t>rkt</a:t>
            </a:r>
            <a:r>
              <a:rPr lang="en-US" sz="1400" dirty="0"/>
              <a:t>. There are also plugins created by projects such as </a:t>
            </a:r>
            <a:r>
              <a:rPr lang="en-US" sz="1400" dirty="0" err="1"/>
              <a:t>Contiv</a:t>
            </a:r>
            <a:r>
              <a:rPr lang="en-US" sz="1400" dirty="0"/>
              <a:t> Networking, Project Calico</a:t>
            </a:r>
            <a:r>
              <a:rPr lang="en-US" sz="1400" dirty="0">
                <a:hlinkClick r:id="rId4"/>
              </a:rPr>
              <a:t> and </a:t>
            </a:r>
            <a:r>
              <a:rPr lang="en-US" sz="1400" dirty="0"/>
              <a:t>Weave.</a:t>
            </a:r>
          </a:p>
        </p:txBody>
      </p:sp>
    </p:spTree>
    <p:extLst>
      <p:ext uri="{BB962C8B-B14F-4D97-AF65-F5344CB8AC3E}">
        <p14:creationId xmlns:p14="http://schemas.microsoft.com/office/powerpoint/2010/main" val="312499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DNS</a:t>
              </a:r>
            </a:p>
          </p:txBody>
        </p:sp>
      </p:grpSp>
      <p:sp>
        <p:nvSpPr>
          <p:cNvPr id="10" name="TextBox 9">
            <a:extLst>
              <a:ext uri="{FF2B5EF4-FFF2-40B4-BE49-F238E27FC236}">
                <a16:creationId xmlns:a16="http://schemas.microsoft.com/office/drawing/2014/main" id="{299085B9-DB5B-4F6D-80AB-8D8E22201E07}"/>
              </a:ext>
            </a:extLst>
          </p:cNvPr>
          <p:cNvSpPr txBox="1"/>
          <p:nvPr/>
        </p:nvSpPr>
        <p:spPr>
          <a:xfrm>
            <a:off x="340823" y="2094213"/>
            <a:ext cx="4988963" cy="2462213"/>
          </a:xfrm>
          <a:prstGeom prst="rect">
            <a:avLst/>
          </a:prstGeom>
          <a:noFill/>
        </p:spPr>
        <p:txBody>
          <a:bodyPr wrap="square" rtlCol="0">
            <a:spAutoFit/>
          </a:bodyPr>
          <a:lstStyle/>
          <a:p>
            <a:pPr marL="214313" indent="-214313">
              <a:buFont typeface="Arial" panose="020B0604020202020204" pitchFamily="34" charset="0"/>
              <a:buChar char="•"/>
            </a:pPr>
            <a:r>
              <a:rPr lang="en-US" sz="1400"/>
              <a:t>Service discovery is automatic in Docker:</a:t>
            </a:r>
          </a:p>
          <a:p>
            <a:pPr marL="557213" lvl="1" indent="-214313">
              <a:buFont typeface="Arial" panose="020B0604020202020204" pitchFamily="34" charset="0"/>
              <a:buChar char="•"/>
            </a:pPr>
            <a:r>
              <a:rPr lang="en-US" sz="1400"/>
              <a:t>For services.</a:t>
            </a:r>
          </a:p>
          <a:p>
            <a:pPr marL="557213" lvl="1" indent="-214313">
              <a:buFont typeface="Arial" panose="020B0604020202020204" pitchFamily="34" charset="0"/>
              <a:buChar char="•"/>
            </a:pPr>
            <a:r>
              <a:rPr lang="en-US" sz="1400"/>
              <a:t>For containers created with –name or –alias.</a:t>
            </a:r>
            <a:br>
              <a:rPr lang="en-US" sz="1400"/>
            </a:br>
            <a:endParaRPr lang="en-US" sz="1400"/>
          </a:p>
          <a:p>
            <a:pPr marL="214313" indent="-214313">
              <a:buFont typeface="Arial" panose="020B0604020202020204" pitchFamily="34" charset="0"/>
              <a:buChar char="•"/>
            </a:pPr>
            <a:r>
              <a:rPr lang="en-US" sz="1400"/>
              <a:t>Every container gets their own DNS resolver:</a:t>
            </a:r>
          </a:p>
          <a:p>
            <a:pPr marL="557213" lvl="1" indent="-214313">
              <a:buFont typeface="Arial" panose="020B0604020202020204" pitchFamily="34" charset="0"/>
              <a:buChar char="•"/>
            </a:pPr>
            <a:r>
              <a:rPr lang="en-US" sz="1400"/>
              <a:t>Listens on 127.0.0.11:53.</a:t>
            </a:r>
          </a:p>
          <a:p>
            <a:pPr marL="557213" lvl="1" indent="-214313">
              <a:buFont typeface="Arial" panose="020B0604020202020204" pitchFamily="34" charset="0"/>
              <a:buChar char="•"/>
            </a:pPr>
            <a:r>
              <a:rPr lang="en-US" sz="1400"/>
              <a:t>Forwards requests to DNS server on local Docker host.</a:t>
            </a:r>
            <a:br>
              <a:rPr lang="en-US" sz="1400"/>
            </a:br>
            <a:endParaRPr lang="en-US" sz="1400"/>
          </a:p>
          <a:p>
            <a:pPr marL="214313" indent="-214313">
              <a:buFont typeface="Arial" panose="020B0604020202020204" pitchFamily="34" charset="0"/>
              <a:buChar char="•"/>
            </a:pPr>
            <a:r>
              <a:rPr lang="en-US" sz="1400"/>
              <a:t>Network-scoped.</a:t>
            </a:r>
          </a:p>
          <a:p>
            <a:pPr marL="214313" indent="-214313">
              <a:buFont typeface="Arial" panose="020B0604020202020204" pitchFamily="34" charset="0"/>
              <a:buChar char="•"/>
            </a:pPr>
            <a:endParaRPr lang="en-US" sz="1400"/>
          </a:p>
        </p:txBody>
      </p:sp>
      <p:pic>
        <p:nvPicPr>
          <p:cNvPr id="13" name="Billede 3">
            <a:extLst>
              <a:ext uri="{FF2B5EF4-FFF2-40B4-BE49-F238E27FC236}">
                <a16:creationId xmlns:a16="http://schemas.microsoft.com/office/drawing/2014/main" id="{58D9CA3F-1ACE-435D-8DAD-94B7D8793C64}"/>
              </a:ext>
            </a:extLst>
          </p:cNvPr>
          <p:cNvPicPr>
            <a:picLocks noChangeAspect="1"/>
          </p:cNvPicPr>
          <p:nvPr/>
        </p:nvPicPr>
        <p:blipFill rotWithShape="1">
          <a:blip r:embed="rId3">
            <a:extLst>
              <a:ext uri="{28A0092B-C50C-407E-A947-70E740481C1C}">
                <a14:useLocalDpi xmlns:a14="http://schemas.microsoft.com/office/drawing/2010/main" val="0"/>
              </a:ext>
            </a:extLst>
          </a:blip>
          <a:srcRect l="30000" t="17336" r="17500" b="2654"/>
          <a:stretch/>
        </p:blipFill>
        <p:spPr>
          <a:xfrm>
            <a:off x="4862105" y="1371600"/>
            <a:ext cx="6337198" cy="5431884"/>
          </a:xfrm>
          <a:prstGeom prst="rect">
            <a:avLst/>
          </a:prstGeom>
        </p:spPr>
      </p:pic>
    </p:spTree>
    <p:extLst>
      <p:ext uri="{BB962C8B-B14F-4D97-AF65-F5344CB8AC3E}">
        <p14:creationId xmlns:p14="http://schemas.microsoft.com/office/powerpoint/2010/main" val="62109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Networking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3017759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4"/>
            <a:chOff x="0" y="0"/>
            <a:chExt cx="12192000" cy="948335"/>
          </a:xfrm>
          <a:solidFill>
            <a:schemeClr val="tx1"/>
          </a:solidFill>
        </p:grpSpPr>
        <p:sp>
          <p:nvSpPr>
            <p:cNvPr id="2" name="Rectangle 1"/>
            <p:cNvSpPr/>
            <p:nvPr/>
          </p:nvSpPr>
          <p:spPr>
            <a:xfrm>
              <a:off x="0" y="0"/>
              <a:ext cx="12192000" cy="9483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21" name="TextBox 20"/>
            <p:cNvSpPr txBox="1"/>
            <p:nvPr/>
          </p:nvSpPr>
          <p:spPr>
            <a:xfrm>
              <a:off x="501407" y="315365"/>
              <a:ext cx="8089074" cy="400110"/>
            </a:xfrm>
            <a:prstGeom prst="rect">
              <a:avLst/>
            </a:prstGeom>
            <a:solidFill>
              <a:schemeClr val="accent1"/>
            </a:solidFill>
            <a:ln>
              <a:noFill/>
            </a:ln>
          </p:spPr>
          <p:txBody>
            <a:bodyPr wrap="square" rtlCol="0">
              <a:spAutoFit/>
            </a:bodyPr>
            <a:lstStyle/>
            <a:p>
              <a:r>
                <a:rPr lang="en-US" sz="2000">
                  <a:solidFill>
                    <a:schemeClr val="bg1"/>
                  </a:solidFill>
                </a:rPr>
                <a:t>Docker &gt; Taxonomy</a:t>
              </a:r>
            </a:p>
          </p:txBody>
        </p:sp>
      </p:grpSp>
      <p:pic>
        <p:nvPicPr>
          <p:cNvPr id="9" name="Picture 8">
            <a:extLst>
              <a:ext uri="{FF2B5EF4-FFF2-40B4-BE49-F238E27FC236}">
                <a16:creationId xmlns:a16="http://schemas.microsoft.com/office/drawing/2014/main" id="{8921127F-7AA4-4ADE-AF62-292BC4D84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222" y="1027510"/>
            <a:ext cx="9992696" cy="5717891"/>
          </a:xfrm>
          <a:prstGeom prst="rect">
            <a:avLst/>
          </a:prstGeom>
        </p:spPr>
      </p:pic>
    </p:spTree>
    <p:extLst>
      <p:ext uri="{BB962C8B-B14F-4D97-AF65-F5344CB8AC3E}">
        <p14:creationId xmlns:p14="http://schemas.microsoft.com/office/powerpoint/2010/main" val="521701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Networking &gt; Single-host</a:t>
              </a:r>
            </a:p>
          </p:txBody>
        </p:sp>
      </p:grpSp>
      <p:grpSp>
        <p:nvGrpSpPr>
          <p:cNvPr id="10" name="Group 9">
            <a:extLst>
              <a:ext uri="{FF2B5EF4-FFF2-40B4-BE49-F238E27FC236}">
                <a16:creationId xmlns:a16="http://schemas.microsoft.com/office/drawing/2014/main" id="{6A490865-CA05-4F4A-B691-C97AB8A0D3A9}"/>
              </a:ext>
            </a:extLst>
          </p:cNvPr>
          <p:cNvGrpSpPr/>
          <p:nvPr/>
        </p:nvGrpSpPr>
        <p:grpSpPr>
          <a:xfrm>
            <a:off x="1906400" y="1385026"/>
            <a:ext cx="8529506" cy="4504046"/>
            <a:chOff x="1400961" y="1141277"/>
            <a:chExt cx="9571839" cy="5383487"/>
          </a:xfrm>
        </p:grpSpPr>
        <p:grpSp>
          <p:nvGrpSpPr>
            <p:cNvPr id="13" name="Group 12">
              <a:extLst>
                <a:ext uri="{FF2B5EF4-FFF2-40B4-BE49-F238E27FC236}">
                  <a16:creationId xmlns:a16="http://schemas.microsoft.com/office/drawing/2014/main" id="{D5377C9A-47F4-4C73-B0C0-1D08208769A5}"/>
                </a:ext>
              </a:extLst>
            </p:cNvPr>
            <p:cNvGrpSpPr/>
            <p:nvPr/>
          </p:nvGrpSpPr>
          <p:grpSpPr>
            <a:xfrm>
              <a:off x="1400961" y="1141277"/>
              <a:ext cx="9571839" cy="5383487"/>
              <a:chOff x="1400961" y="1141277"/>
              <a:chExt cx="9571839" cy="5383487"/>
            </a:xfrm>
          </p:grpSpPr>
          <p:pic>
            <p:nvPicPr>
              <p:cNvPr id="17" name="Billede 3">
                <a:extLst>
                  <a:ext uri="{FF2B5EF4-FFF2-40B4-BE49-F238E27FC236}">
                    <a16:creationId xmlns:a16="http://schemas.microsoft.com/office/drawing/2014/main" id="{FDB6AA74-8B81-4BC8-AD56-5778AD085E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0961" y="1141277"/>
                <a:ext cx="9571839" cy="5383487"/>
              </a:xfrm>
              <a:prstGeom prst="rect">
                <a:avLst/>
              </a:prstGeom>
            </p:spPr>
          </p:pic>
          <p:sp>
            <p:nvSpPr>
              <p:cNvPr id="18" name="Rectangle 17">
                <a:extLst>
                  <a:ext uri="{FF2B5EF4-FFF2-40B4-BE49-F238E27FC236}">
                    <a16:creationId xmlns:a16="http://schemas.microsoft.com/office/drawing/2014/main" id="{E554FEC8-53BB-45F2-909A-765A1E98364D}"/>
                  </a:ext>
                </a:extLst>
              </p:cNvPr>
              <p:cNvSpPr/>
              <p:nvPr/>
            </p:nvSpPr>
            <p:spPr>
              <a:xfrm>
                <a:off x="10083567" y="5788404"/>
                <a:ext cx="813732" cy="6459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
          <p:nvSpPr>
            <p:cNvPr id="16" name="Rectangle 15">
              <a:extLst>
                <a:ext uri="{FF2B5EF4-FFF2-40B4-BE49-F238E27FC236}">
                  <a16:creationId xmlns:a16="http://schemas.microsoft.com/office/drawing/2014/main" id="{B9AD1617-F05D-4DDA-9A84-627959BF19E3}"/>
                </a:ext>
              </a:extLst>
            </p:cNvPr>
            <p:cNvSpPr/>
            <p:nvPr/>
          </p:nvSpPr>
          <p:spPr>
            <a:xfrm>
              <a:off x="4395830" y="1141277"/>
              <a:ext cx="3917659"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3864538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Networking &gt; Multi-host</a:t>
              </a:r>
            </a:p>
          </p:txBody>
        </p:sp>
      </p:grpSp>
      <p:grpSp>
        <p:nvGrpSpPr>
          <p:cNvPr id="19" name="Group 18">
            <a:extLst>
              <a:ext uri="{FF2B5EF4-FFF2-40B4-BE49-F238E27FC236}">
                <a16:creationId xmlns:a16="http://schemas.microsoft.com/office/drawing/2014/main" id="{5C8B5601-5B7B-42AE-BE54-6227A2E4FD45}"/>
              </a:ext>
            </a:extLst>
          </p:cNvPr>
          <p:cNvGrpSpPr/>
          <p:nvPr/>
        </p:nvGrpSpPr>
        <p:grpSpPr>
          <a:xfrm>
            <a:off x="1086897" y="1379754"/>
            <a:ext cx="9885904" cy="4886822"/>
            <a:chOff x="1259394" y="948334"/>
            <a:chExt cx="10284903" cy="5784535"/>
          </a:xfrm>
        </p:grpSpPr>
        <p:pic>
          <p:nvPicPr>
            <p:cNvPr id="20" name="Billede 3">
              <a:extLst>
                <a:ext uri="{FF2B5EF4-FFF2-40B4-BE49-F238E27FC236}">
                  <a16:creationId xmlns:a16="http://schemas.microsoft.com/office/drawing/2014/main" id="{B9DB2AE2-E531-4708-8FA6-17B2620FE9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394" y="948334"/>
              <a:ext cx="10284903" cy="5784535"/>
            </a:xfrm>
            <a:prstGeom prst="rect">
              <a:avLst/>
            </a:prstGeom>
          </p:spPr>
        </p:pic>
        <p:sp>
          <p:nvSpPr>
            <p:cNvPr id="21" name="Rectangle 20">
              <a:extLst>
                <a:ext uri="{FF2B5EF4-FFF2-40B4-BE49-F238E27FC236}">
                  <a16:creationId xmlns:a16="http://schemas.microsoft.com/office/drawing/2014/main" id="{7F76AEE8-21E2-4C95-9A40-971835F09433}"/>
                </a:ext>
              </a:extLst>
            </p:cNvPr>
            <p:cNvSpPr/>
            <p:nvPr/>
          </p:nvSpPr>
          <p:spPr>
            <a:xfrm>
              <a:off x="10586906" y="5922628"/>
              <a:ext cx="830511" cy="746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3809410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28292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Code Kata #5</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433375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Networking &gt; MACVLAN</a:t>
              </a:r>
            </a:p>
          </p:txBody>
        </p:sp>
      </p:grpSp>
      <p:grpSp>
        <p:nvGrpSpPr>
          <p:cNvPr id="10" name="Group 9">
            <a:extLst>
              <a:ext uri="{FF2B5EF4-FFF2-40B4-BE49-F238E27FC236}">
                <a16:creationId xmlns:a16="http://schemas.microsoft.com/office/drawing/2014/main" id="{CDD85895-B71E-4B99-B455-6D50853CFDCC}"/>
              </a:ext>
            </a:extLst>
          </p:cNvPr>
          <p:cNvGrpSpPr/>
          <p:nvPr/>
        </p:nvGrpSpPr>
        <p:grpSpPr>
          <a:xfrm>
            <a:off x="2059497" y="1543855"/>
            <a:ext cx="8670022" cy="4848556"/>
            <a:chOff x="1686187" y="1141277"/>
            <a:chExt cx="9093666" cy="5114548"/>
          </a:xfrm>
        </p:grpSpPr>
        <p:pic>
          <p:nvPicPr>
            <p:cNvPr id="13" name="Billede 3">
              <a:extLst>
                <a:ext uri="{FF2B5EF4-FFF2-40B4-BE49-F238E27FC236}">
                  <a16:creationId xmlns:a16="http://schemas.microsoft.com/office/drawing/2014/main" id="{7C69549F-7442-44C6-A1E7-C023130CC4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6187" y="1141277"/>
              <a:ext cx="9093666" cy="5114548"/>
            </a:xfrm>
            <a:prstGeom prst="rect">
              <a:avLst/>
            </a:prstGeom>
          </p:spPr>
        </p:pic>
        <p:sp>
          <p:nvSpPr>
            <p:cNvPr id="16" name="Rectangle 15">
              <a:extLst>
                <a:ext uri="{FF2B5EF4-FFF2-40B4-BE49-F238E27FC236}">
                  <a16:creationId xmlns:a16="http://schemas.microsoft.com/office/drawing/2014/main" id="{E00B0974-347E-4333-9EA4-AAF07FDA2CD4}"/>
                </a:ext>
              </a:extLst>
            </p:cNvPr>
            <p:cNvSpPr/>
            <p:nvPr/>
          </p:nvSpPr>
          <p:spPr>
            <a:xfrm>
              <a:off x="10066789" y="5687736"/>
              <a:ext cx="620785" cy="486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2703258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IPVLAN</a:t>
              </a:r>
            </a:p>
          </p:txBody>
        </p:sp>
      </p:grpSp>
      <p:grpSp>
        <p:nvGrpSpPr>
          <p:cNvPr id="10" name="Group 9">
            <a:extLst>
              <a:ext uri="{FF2B5EF4-FFF2-40B4-BE49-F238E27FC236}">
                <a16:creationId xmlns:a16="http://schemas.microsoft.com/office/drawing/2014/main" id="{ECF877D1-BD34-47F9-A4DE-691C6BE3594F}"/>
              </a:ext>
            </a:extLst>
          </p:cNvPr>
          <p:cNvGrpSpPr/>
          <p:nvPr/>
        </p:nvGrpSpPr>
        <p:grpSpPr>
          <a:xfrm>
            <a:off x="1398429" y="1263702"/>
            <a:ext cx="9395141" cy="4918991"/>
            <a:chOff x="899020" y="515421"/>
            <a:chExt cx="10393960" cy="5845872"/>
          </a:xfrm>
        </p:grpSpPr>
        <p:pic>
          <p:nvPicPr>
            <p:cNvPr id="13" name="Billede 4">
              <a:extLst>
                <a:ext uri="{FF2B5EF4-FFF2-40B4-BE49-F238E27FC236}">
                  <a16:creationId xmlns:a16="http://schemas.microsoft.com/office/drawing/2014/main" id="{2F71271A-8BAF-428E-A80B-1340A6DA5E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020" y="515421"/>
              <a:ext cx="10393960" cy="5845872"/>
            </a:xfrm>
            <a:prstGeom prst="rect">
              <a:avLst/>
            </a:prstGeom>
          </p:spPr>
        </p:pic>
        <p:sp>
          <p:nvSpPr>
            <p:cNvPr id="16" name="Rectangle 15">
              <a:extLst>
                <a:ext uri="{FF2B5EF4-FFF2-40B4-BE49-F238E27FC236}">
                  <a16:creationId xmlns:a16="http://schemas.microsoft.com/office/drawing/2014/main" id="{393C0B65-E383-4A47-AA18-5D961E8A16ED}"/>
                </a:ext>
              </a:extLst>
            </p:cNvPr>
            <p:cNvSpPr/>
            <p:nvPr/>
          </p:nvSpPr>
          <p:spPr>
            <a:xfrm>
              <a:off x="10654553" y="5696125"/>
              <a:ext cx="569917" cy="6040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1787218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4049454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Code Kata #6</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2724333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2544183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a:t>
              </a:r>
            </a:p>
          </p:txBody>
        </p:sp>
      </p:grpSp>
      <p:pic>
        <p:nvPicPr>
          <p:cNvPr id="6" name="Picture 5" descr="A picture containing drawing&#10;&#10;Description automatically generated">
            <a:extLst>
              <a:ext uri="{FF2B5EF4-FFF2-40B4-BE49-F238E27FC236}">
                <a16:creationId xmlns:a16="http://schemas.microsoft.com/office/drawing/2014/main" id="{7701E288-3F7A-4C19-BD89-48F6BACA0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133" y="1706209"/>
            <a:ext cx="8703733" cy="3906132"/>
          </a:xfrm>
          <a:prstGeom prst="rect">
            <a:avLst/>
          </a:prstGeom>
        </p:spPr>
      </p:pic>
    </p:spTree>
    <p:extLst>
      <p:ext uri="{BB962C8B-B14F-4D97-AF65-F5344CB8AC3E}">
        <p14:creationId xmlns:p14="http://schemas.microsoft.com/office/powerpoint/2010/main" val="1664390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4"/>
            <a:chOff x="0" y="0"/>
            <a:chExt cx="12192000" cy="948335"/>
          </a:xfrm>
          <a:solidFill>
            <a:schemeClr val="tx1"/>
          </a:solidFill>
        </p:grpSpPr>
        <p:sp>
          <p:nvSpPr>
            <p:cNvPr id="2" name="Rectangle 1"/>
            <p:cNvSpPr/>
            <p:nvPr/>
          </p:nvSpPr>
          <p:spPr>
            <a:xfrm>
              <a:off x="0" y="0"/>
              <a:ext cx="12192000" cy="9483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21" name="TextBox 20"/>
            <p:cNvSpPr txBox="1"/>
            <p:nvPr/>
          </p:nvSpPr>
          <p:spPr>
            <a:xfrm>
              <a:off x="501407" y="315365"/>
              <a:ext cx="8089074" cy="400110"/>
            </a:xfrm>
            <a:prstGeom prst="rect">
              <a:avLst/>
            </a:prstGeom>
            <a:solidFill>
              <a:schemeClr val="accent1"/>
            </a:solidFill>
            <a:ln>
              <a:noFill/>
            </a:ln>
          </p:spPr>
          <p:txBody>
            <a:bodyPr wrap="square" rtlCol="0">
              <a:spAutoFit/>
            </a:bodyPr>
            <a:lstStyle/>
            <a:p>
              <a:r>
                <a:rPr lang="en-US" sz="2000">
                  <a:solidFill>
                    <a:schemeClr val="bg1"/>
                  </a:solidFill>
                </a:rPr>
                <a:t>Docker &gt; Big Picture</a:t>
              </a:r>
            </a:p>
          </p:txBody>
        </p:sp>
      </p:grpSp>
      <p:pic>
        <p:nvPicPr>
          <p:cNvPr id="6" name="Picture 5">
            <a:extLst>
              <a:ext uri="{FF2B5EF4-FFF2-40B4-BE49-F238E27FC236}">
                <a16:creationId xmlns:a16="http://schemas.microsoft.com/office/drawing/2014/main" id="{3F72BE3D-15E2-4771-9545-3A5E5E5F7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285" y="1770076"/>
            <a:ext cx="4626004" cy="4147452"/>
          </a:xfrm>
          <a:prstGeom prst="rect">
            <a:avLst/>
          </a:prstGeom>
        </p:spPr>
      </p:pic>
      <p:pic>
        <p:nvPicPr>
          <p:cNvPr id="7" name="Picture 6">
            <a:extLst>
              <a:ext uri="{FF2B5EF4-FFF2-40B4-BE49-F238E27FC236}">
                <a16:creationId xmlns:a16="http://schemas.microsoft.com/office/drawing/2014/main" id="{8B5E5E81-A60B-4A5D-A1E1-79757EEA2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252" y="1770076"/>
            <a:ext cx="4614911" cy="4147452"/>
          </a:xfrm>
          <a:prstGeom prst="rect">
            <a:avLst/>
          </a:prstGeom>
        </p:spPr>
      </p:pic>
    </p:spTree>
    <p:extLst>
      <p:ext uri="{BB962C8B-B14F-4D97-AF65-F5344CB8AC3E}">
        <p14:creationId xmlns:p14="http://schemas.microsoft.com/office/powerpoint/2010/main" val="1202685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Tips &amp; Tricks</a:t>
              </a:r>
            </a:p>
          </p:txBody>
        </p:sp>
      </p:grpSp>
      <p:sp>
        <p:nvSpPr>
          <p:cNvPr id="6" name="Rectangle 5">
            <a:extLst>
              <a:ext uri="{FF2B5EF4-FFF2-40B4-BE49-F238E27FC236}">
                <a16:creationId xmlns:a16="http://schemas.microsoft.com/office/drawing/2014/main" id="{64197266-C0B3-444E-9A6D-B42DBCE25678}"/>
              </a:ext>
            </a:extLst>
          </p:cNvPr>
          <p:cNvSpPr/>
          <p:nvPr/>
        </p:nvSpPr>
        <p:spPr>
          <a:xfrm>
            <a:off x="501409" y="1111919"/>
            <a:ext cx="11461205" cy="5262979"/>
          </a:xfrm>
          <a:prstGeom prst="rect">
            <a:avLst/>
          </a:prstGeom>
        </p:spPr>
        <p:txBody>
          <a:bodyPr wrap="square">
            <a:spAutoFit/>
          </a:bodyPr>
          <a:lstStyle/>
          <a:p>
            <a:pPr marL="342900" indent="-342900">
              <a:buFont typeface="+mj-lt"/>
              <a:buAutoNum type="arabicPeriod"/>
            </a:pPr>
            <a:r>
              <a:rPr lang="da-DK" sz="1400" b="1" dirty="0"/>
              <a:t>”</a:t>
            </a:r>
            <a:r>
              <a:rPr lang="da-DK" sz="1400" b="1" dirty="0" err="1"/>
              <a:t>Chaining</a:t>
            </a:r>
            <a:r>
              <a:rPr lang="da-DK" sz="1400" b="1" dirty="0"/>
              <a:t>” CLI operations: </a:t>
            </a:r>
            <a:r>
              <a:rPr lang="sv-SE" sz="1400" dirty="0"/>
              <a:t>docker rm $(docker ps -q -f status=exited)</a:t>
            </a:r>
          </a:p>
          <a:p>
            <a:pPr marL="342900" indent="-342900">
              <a:buFont typeface="+mj-lt"/>
              <a:buAutoNum type="arabicPeriod"/>
            </a:pPr>
            <a:endParaRPr lang="en-GB" sz="1400" b="1" dirty="0"/>
          </a:p>
          <a:p>
            <a:pPr marL="342900" indent="-342900">
              <a:buFont typeface="+mj-lt"/>
              <a:buAutoNum type="arabicPeriod"/>
            </a:pPr>
            <a:r>
              <a:rPr lang="en-GB" sz="1400" b="1" dirty="0"/>
              <a:t>Clean up local daemon: </a:t>
            </a:r>
            <a:r>
              <a:rPr lang="en-GB" sz="1400" dirty="0"/>
              <a:t>docker system prune</a:t>
            </a:r>
            <a:br>
              <a:rPr lang="en-GB" sz="1400" dirty="0"/>
            </a:br>
            <a:endParaRPr lang="en-GB" sz="1400" dirty="0"/>
          </a:p>
          <a:p>
            <a:pPr marL="342900" indent="-342900">
              <a:buFont typeface="+mj-lt"/>
              <a:buAutoNum type="arabicPeriod"/>
            </a:pPr>
            <a:r>
              <a:rPr lang="da-DK" sz="1400" b="1" dirty="0" err="1"/>
              <a:t>Execute</a:t>
            </a:r>
            <a:r>
              <a:rPr lang="da-DK" sz="1400" b="1" dirty="0"/>
              <a:t> </a:t>
            </a:r>
            <a:r>
              <a:rPr lang="da-DK" sz="1400" b="1" dirty="0" err="1"/>
              <a:t>commands</a:t>
            </a:r>
            <a:r>
              <a:rPr lang="da-DK" sz="1400" b="1" dirty="0"/>
              <a:t> in containers: </a:t>
            </a:r>
            <a:r>
              <a:rPr lang="en-GB" sz="1400" dirty="0"/>
              <a:t>docker exec {CONTAINER_ID} {COMMAND}</a:t>
            </a:r>
            <a:br>
              <a:rPr lang="en-GB" sz="1400" dirty="0"/>
            </a:br>
            <a:endParaRPr lang="en-GB" sz="1400" dirty="0"/>
          </a:p>
          <a:p>
            <a:pPr marL="342900" indent="-342900">
              <a:buFont typeface="+mj-lt"/>
              <a:buAutoNum type="arabicPeriod"/>
            </a:pPr>
            <a:r>
              <a:rPr lang="da-DK" sz="1400" b="1" dirty="0" err="1"/>
              <a:t>Attach</a:t>
            </a:r>
            <a:r>
              <a:rPr lang="da-DK" sz="1400" b="1" dirty="0"/>
              <a:t> to a </a:t>
            </a:r>
            <a:r>
              <a:rPr lang="da-DK" sz="1400" b="1" dirty="0" err="1"/>
              <a:t>running</a:t>
            </a:r>
            <a:r>
              <a:rPr lang="da-DK" sz="1400" b="1" dirty="0"/>
              <a:t> containers: </a:t>
            </a:r>
            <a:r>
              <a:rPr lang="en-GB" sz="1400" dirty="0"/>
              <a:t>docker attach {CONTAINER_ID}</a:t>
            </a:r>
            <a:br>
              <a:rPr lang="en-GB" sz="1400" dirty="0"/>
            </a:br>
            <a:endParaRPr lang="da-DK" sz="1400" b="1" dirty="0"/>
          </a:p>
          <a:p>
            <a:pPr marL="342900" indent="-342900">
              <a:buFont typeface="+mj-lt"/>
              <a:buAutoNum type="arabicPeriod"/>
            </a:pPr>
            <a:r>
              <a:rPr lang="da-DK" sz="1400" b="1" dirty="0"/>
              <a:t>Listen to </a:t>
            </a:r>
            <a:r>
              <a:rPr lang="da-DK" sz="1400" b="1" dirty="0" err="1"/>
              <a:t>docker</a:t>
            </a:r>
            <a:r>
              <a:rPr lang="da-DK" sz="1400" b="1" dirty="0"/>
              <a:t> server events in ”real-time”: </a:t>
            </a:r>
            <a:r>
              <a:rPr lang="da-DK" sz="1400" dirty="0" err="1"/>
              <a:t>docker</a:t>
            </a:r>
            <a:r>
              <a:rPr lang="da-DK" sz="1400" dirty="0"/>
              <a:t> events</a:t>
            </a:r>
          </a:p>
          <a:p>
            <a:pPr marL="342900" indent="-342900">
              <a:buFont typeface="+mj-lt"/>
              <a:buAutoNum type="arabicPeriod"/>
            </a:pPr>
            <a:endParaRPr lang="da-DK" sz="1400" dirty="0"/>
          </a:p>
          <a:p>
            <a:pPr marL="342900" indent="-342900">
              <a:buFont typeface="+mj-lt"/>
              <a:buAutoNum type="arabicPeriod"/>
            </a:pPr>
            <a:r>
              <a:rPr lang="da-DK" sz="1400" b="1" dirty="0"/>
              <a:t>Monitor </a:t>
            </a:r>
            <a:r>
              <a:rPr lang="da-DK" sz="1400" b="1" dirty="0" err="1"/>
              <a:t>consumed</a:t>
            </a:r>
            <a:r>
              <a:rPr lang="da-DK" sz="1400" b="1" dirty="0"/>
              <a:t> </a:t>
            </a:r>
            <a:r>
              <a:rPr lang="da-DK" sz="1400" b="1" dirty="0" err="1"/>
              <a:t>resources</a:t>
            </a:r>
            <a:r>
              <a:rPr lang="da-DK" sz="1400" b="1" dirty="0"/>
              <a:t>: </a:t>
            </a:r>
            <a:r>
              <a:rPr lang="da-DK" sz="1400" dirty="0" err="1"/>
              <a:t>docker</a:t>
            </a:r>
            <a:r>
              <a:rPr lang="da-DK" sz="1400" dirty="0"/>
              <a:t> stats</a:t>
            </a:r>
            <a:endParaRPr lang="da-DK" sz="1400" b="1" dirty="0"/>
          </a:p>
          <a:p>
            <a:pPr marL="342900" indent="-342900">
              <a:buFont typeface="+mj-lt"/>
              <a:buAutoNum type="arabicPeriod"/>
            </a:pPr>
            <a:endParaRPr lang="da-DK" sz="1400" b="1" dirty="0"/>
          </a:p>
          <a:p>
            <a:pPr marL="342900" indent="-342900">
              <a:buFont typeface="+mj-lt"/>
              <a:buAutoNum type="arabicPeriod"/>
            </a:pPr>
            <a:r>
              <a:rPr lang="da-DK" sz="1400" b="1" dirty="0" err="1"/>
              <a:t>Copy</a:t>
            </a:r>
            <a:r>
              <a:rPr lang="da-DK" sz="1400" b="1" dirty="0"/>
              <a:t> files from host to container: </a:t>
            </a:r>
            <a:r>
              <a:rPr lang="en-GB" sz="1400" dirty="0"/>
              <a:t>docker cp {HOST_FILE_PATH} {CONTAINER_ID}:{CONTAINER_FILE_PATH}</a:t>
            </a:r>
            <a:br>
              <a:rPr lang="en-GB" sz="1400" dirty="0"/>
            </a:br>
            <a:endParaRPr lang="en-GB" sz="1400" dirty="0"/>
          </a:p>
          <a:p>
            <a:pPr marL="342900" indent="-342900">
              <a:buFont typeface="+mj-lt"/>
              <a:buAutoNum type="arabicPeriod"/>
            </a:pPr>
            <a:r>
              <a:rPr lang="en-GB" sz="1400" b="1" dirty="0"/>
              <a:t>Keep common instructions at the top of the </a:t>
            </a:r>
            <a:r>
              <a:rPr lang="en-GB" sz="1400" b="1" dirty="0" err="1"/>
              <a:t>Dockerfile</a:t>
            </a:r>
            <a:r>
              <a:rPr lang="en-GB" sz="1400" b="1" dirty="0"/>
              <a:t> to utilize the cache.</a:t>
            </a:r>
            <a:endParaRPr lang="da-DK" sz="1400" b="1" dirty="0"/>
          </a:p>
          <a:p>
            <a:pPr marL="342900" indent="-342900">
              <a:buFont typeface="+mj-lt"/>
              <a:buAutoNum type="arabicPeriod"/>
            </a:pPr>
            <a:endParaRPr lang="en-GB" sz="1400" b="1" dirty="0"/>
          </a:p>
          <a:p>
            <a:pPr marL="342900" indent="-342900">
              <a:buFont typeface="+mj-lt"/>
              <a:buAutoNum type="arabicPeriod"/>
            </a:pPr>
            <a:r>
              <a:rPr lang="en-GB" sz="1400" b="1" dirty="0"/>
              <a:t>Chain Your Docker RUN Instructions to Shrink Your Images!</a:t>
            </a:r>
            <a:br>
              <a:rPr lang="en-GB" sz="1400" b="1" dirty="0"/>
            </a:br>
            <a:r>
              <a:rPr lang="en-GB" sz="1400" dirty="0"/>
              <a:t>RUN </a:t>
            </a:r>
            <a:r>
              <a:rPr lang="en-GB" sz="1400" dirty="0" err="1"/>
              <a:t>wget</a:t>
            </a:r>
            <a:r>
              <a:rPr lang="en-GB" sz="1400" dirty="0"/>
              <a:t> -O myfile.tar.gz http://example.com/myfile.tar.gz </a:t>
            </a:r>
            <a:r>
              <a:rPr lang="en-GB" sz="1400" b="1" dirty="0"/>
              <a:t>(DONT DO THIS)</a:t>
            </a:r>
          </a:p>
          <a:p>
            <a:r>
              <a:rPr lang="en-GB" sz="1400" dirty="0"/>
              <a:t>        RUN tar -</a:t>
            </a:r>
            <a:r>
              <a:rPr lang="en-GB" sz="1400" dirty="0" err="1"/>
              <a:t>xvf</a:t>
            </a:r>
            <a:r>
              <a:rPr lang="en-GB" sz="1400" dirty="0"/>
              <a:t> myfile.tar.gz -C /</a:t>
            </a:r>
            <a:r>
              <a:rPr lang="en-GB" sz="1400" dirty="0" err="1"/>
              <a:t>usr</a:t>
            </a:r>
            <a:r>
              <a:rPr lang="en-GB" sz="1400" dirty="0"/>
              <a:t>/</a:t>
            </a:r>
            <a:r>
              <a:rPr lang="en-GB" sz="1400" dirty="0" err="1"/>
              <a:t>src</a:t>
            </a:r>
            <a:r>
              <a:rPr lang="en-GB" sz="1400" dirty="0"/>
              <a:t>/</a:t>
            </a:r>
            <a:r>
              <a:rPr lang="en-GB" sz="1400" dirty="0" err="1"/>
              <a:t>myapp</a:t>
            </a:r>
            <a:br>
              <a:rPr lang="en-GB" sz="1400" dirty="0"/>
            </a:br>
            <a:r>
              <a:rPr lang="en-GB" sz="1400" b="1" dirty="0"/>
              <a:t>	</a:t>
            </a:r>
            <a:br>
              <a:rPr lang="en-GB" sz="1400" b="1" dirty="0"/>
            </a:br>
            <a:r>
              <a:rPr lang="en-GB" sz="1400" b="1" dirty="0"/>
              <a:t>        </a:t>
            </a:r>
            <a:r>
              <a:rPr lang="en-GB" sz="1400" dirty="0"/>
              <a:t>RUN </a:t>
            </a:r>
            <a:r>
              <a:rPr lang="en-GB" sz="1400" dirty="0" err="1"/>
              <a:t>wget</a:t>
            </a:r>
            <a:r>
              <a:rPr lang="en-GB" sz="1400" dirty="0"/>
              <a:t> -O myfile.tar.gz http://example.com/myfile.tar.gz \ </a:t>
            </a:r>
            <a:r>
              <a:rPr lang="en-GB" sz="1400" b="1" dirty="0"/>
              <a:t>(DO THIS)</a:t>
            </a:r>
          </a:p>
          <a:p>
            <a:r>
              <a:rPr lang="en-GB" sz="1400" dirty="0"/>
              <a:t>         &amp;&amp; tar -</a:t>
            </a:r>
            <a:r>
              <a:rPr lang="en-GB" sz="1400" dirty="0" err="1"/>
              <a:t>xvf</a:t>
            </a:r>
            <a:r>
              <a:rPr lang="en-GB" sz="1400" dirty="0"/>
              <a:t> myfile.tar.gz -C /</a:t>
            </a:r>
            <a:r>
              <a:rPr lang="en-GB" sz="1400" dirty="0" err="1"/>
              <a:t>usr</a:t>
            </a:r>
            <a:r>
              <a:rPr lang="en-GB" sz="1400" dirty="0"/>
              <a:t>/</a:t>
            </a:r>
            <a:r>
              <a:rPr lang="en-GB" sz="1400" dirty="0" err="1"/>
              <a:t>src</a:t>
            </a:r>
            <a:r>
              <a:rPr lang="en-GB" sz="1400" dirty="0"/>
              <a:t>/</a:t>
            </a:r>
            <a:r>
              <a:rPr lang="en-GB" sz="1400" dirty="0" err="1"/>
              <a:t>myapp</a:t>
            </a:r>
            <a:r>
              <a:rPr lang="en-GB" sz="1400" dirty="0"/>
              <a:t> \</a:t>
            </a:r>
          </a:p>
          <a:p>
            <a:endParaRPr lang="en-GB" sz="1400" b="1" dirty="0"/>
          </a:p>
          <a:p>
            <a:r>
              <a:rPr lang="en-GB" sz="1400" b="1" dirty="0"/>
              <a:t>10.   Use Docker-Compose</a:t>
            </a:r>
          </a:p>
        </p:txBody>
      </p:sp>
    </p:spTree>
    <p:extLst>
      <p:ext uri="{BB962C8B-B14F-4D97-AF65-F5344CB8AC3E}">
        <p14:creationId xmlns:p14="http://schemas.microsoft.com/office/powerpoint/2010/main" val="33554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Tips &amp; Tricks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3499750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Docker-Compose</a:t>
              </a:r>
            </a:p>
          </p:txBody>
        </p:sp>
      </p:grpSp>
      <p:pic>
        <p:nvPicPr>
          <p:cNvPr id="4" name="Picture 3" descr="A picture containing drawing&#10;&#10;Description automatically generated">
            <a:extLst>
              <a:ext uri="{FF2B5EF4-FFF2-40B4-BE49-F238E27FC236}">
                <a16:creationId xmlns:a16="http://schemas.microsoft.com/office/drawing/2014/main" id="{D190E086-E92A-4C68-BE04-F876E99EF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1593850"/>
            <a:ext cx="8572500" cy="4381500"/>
          </a:xfrm>
          <a:prstGeom prst="rect">
            <a:avLst/>
          </a:prstGeom>
        </p:spPr>
      </p:pic>
    </p:spTree>
    <p:extLst>
      <p:ext uri="{BB962C8B-B14F-4D97-AF65-F5344CB8AC3E}">
        <p14:creationId xmlns:p14="http://schemas.microsoft.com/office/powerpoint/2010/main" val="213031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Docker-Compose &gt; Basics</a:t>
              </a:r>
            </a:p>
          </p:txBody>
        </p:sp>
      </p:grpSp>
      <p:sp>
        <p:nvSpPr>
          <p:cNvPr id="11" name="TextBox 10">
            <a:extLst>
              <a:ext uri="{FF2B5EF4-FFF2-40B4-BE49-F238E27FC236}">
                <a16:creationId xmlns:a16="http://schemas.microsoft.com/office/drawing/2014/main" id="{85397B62-B2B0-46E3-950B-13EBEBA5972D}"/>
              </a:ext>
            </a:extLst>
          </p:cNvPr>
          <p:cNvSpPr txBox="1"/>
          <p:nvPr/>
        </p:nvSpPr>
        <p:spPr>
          <a:xfrm>
            <a:off x="340823" y="2094213"/>
            <a:ext cx="4988963" cy="3108543"/>
          </a:xfrm>
          <a:prstGeom prst="rect">
            <a:avLst/>
          </a:prstGeom>
          <a:noFill/>
        </p:spPr>
        <p:txBody>
          <a:bodyPr wrap="square" rtlCol="0">
            <a:spAutoFit/>
          </a:bodyPr>
          <a:lstStyle/>
          <a:p>
            <a:pPr marL="285750" indent="-285750">
              <a:buFont typeface="Arial" panose="020B0604020202020204" pitchFamily="34" charset="0"/>
              <a:buChar char="•"/>
            </a:pPr>
            <a:r>
              <a:rPr lang="da-DK" sz="1400" dirty="0"/>
              <a:t>Provides a </a:t>
            </a:r>
            <a:r>
              <a:rPr lang="da-DK" sz="1400" dirty="0" err="1"/>
              <a:t>yaml-based</a:t>
            </a:r>
            <a:r>
              <a:rPr lang="da-DK" sz="1400" dirty="0"/>
              <a:t> easy-2-use </a:t>
            </a:r>
            <a:r>
              <a:rPr lang="da-DK" sz="1400" dirty="0" err="1"/>
              <a:t>infrastructure</a:t>
            </a:r>
            <a:r>
              <a:rPr lang="da-DK" sz="1400" dirty="0"/>
              <a:t>-as-</a:t>
            </a:r>
            <a:r>
              <a:rPr lang="da-DK" sz="1400" dirty="0" err="1"/>
              <a:t>code</a:t>
            </a:r>
            <a:r>
              <a:rPr lang="da-DK" sz="1400" dirty="0"/>
              <a:t> </a:t>
            </a:r>
            <a:r>
              <a:rPr lang="da-DK" sz="1400" dirty="0" err="1"/>
              <a:t>framework</a:t>
            </a:r>
            <a:r>
              <a:rPr lang="da-DK" sz="1400" dirty="0"/>
              <a:t> </a:t>
            </a:r>
            <a:r>
              <a:rPr lang="da-DK" sz="1400" dirty="0" err="1"/>
              <a:t>that</a:t>
            </a:r>
            <a:r>
              <a:rPr lang="da-DK" sz="1400" dirty="0"/>
              <a:t> </a:t>
            </a:r>
            <a:r>
              <a:rPr lang="da-DK" sz="1400" dirty="0" err="1"/>
              <a:t>can</a:t>
            </a:r>
            <a:r>
              <a:rPr lang="da-DK" sz="1400" dirty="0"/>
              <a:t> </a:t>
            </a:r>
            <a:r>
              <a:rPr lang="da-DK" sz="1400" dirty="0" err="1"/>
              <a:t>easily</a:t>
            </a:r>
            <a:r>
              <a:rPr lang="da-DK" sz="1400" dirty="0"/>
              <a:t> </a:t>
            </a:r>
            <a:r>
              <a:rPr lang="da-DK" sz="1400" dirty="0" err="1"/>
              <a:t>be</a:t>
            </a:r>
            <a:r>
              <a:rPr lang="da-DK" sz="1400" dirty="0"/>
              <a:t> </a:t>
            </a:r>
            <a:r>
              <a:rPr lang="da-DK" sz="1400" dirty="0" err="1"/>
              <a:t>migrated</a:t>
            </a:r>
            <a:r>
              <a:rPr lang="da-DK" sz="1400" dirty="0"/>
              <a:t> to k8s </a:t>
            </a:r>
            <a:r>
              <a:rPr lang="da-DK" sz="1400" dirty="0" err="1"/>
              <a:t>down</a:t>
            </a:r>
            <a:r>
              <a:rPr lang="da-DK" sz="1400" dirty="0"/>
              <a:t> the line.</a:t>
            </a:r>
            <a:br>
              <a:rPr lang="da-DK" sz="1400" dirty="0"/>
            </a:br>
            <a:endParaRPr lang="da-DK" sz="1400" dirty="0"/>
          </a:p>
          <a:p>
            <a:pPr marL="285750" indent="-285750">
              <a:buFont typeface="Arial" panose="020B0604020202020204" pitchFamily="34" charset="0"/>
              <a:buChar char="•"/>
            </a:pPr>
            <a:r>
              <a:rPr lang="da-DK" sz="1400" dirty="0"/>
              <a:t>Enables </a:t>
            </a:r>
            <a:r>
              <a:rPr lang="da-DK" sz="1400" dirty="0" err="1"/>
              <a:t>safe</a:t>
            </a:r>
            <a:r>
              <a:rPr lang="da-DK" sz="1400" dirty="0"/>
              <a:t> </a:t>
            </a:r>
            <a:r>
              <a:rPr lang="da-DK" sz="1400" dirty="0" err="1"/>
              <a:t>experimentation</a:t>
            </a:r>
            <a:r>
              <a:rPr lang="da-DK" sz="1400" dirty="0"/>
              <a:t> on </a:t>
            </a:r>
            <a:r>
              <a:rPr lang="da-DK" sz="1400" dirty="0" err="1"/>
              <a:t>local</a:t>
            </a:r>
            <a:r>
              <a:rPr lang="da-DK" sz="1400" dirty="0"/>
              <a:t> developer </a:t>
            </a:r>
            <a:r>
              <a:rPr lang="da-DK" sz="1400" dirty="0" err="1"/>
              <a:t>machines</a:t>
            </a:r>
            <a:r>
              <a:rPr lang="da-DK" sz="1400" dirty="0"/>
              <a:t>.</a:t>
            </a:r>
            <a:br>
              <a:rPr lang="da-DK" sz="1400" dirty="0"/>
            </a:br>
            <a:endParaRPr lang="da-DK" sz="1400" dirty="0"/>
          </a:p>
          <a:p>
            <a:pPr marL="285750" indent="-285750">
              <a:buFont typeface="Arial" panose="020B0604020202020204" pitchFamily="34" charset="0"/>
              <a:buChar char="•"/>
            </a:pPr>
            <a:r>
              <a:rPr lang="da-DK" sz="1400" dirty="0"/>
              <a:t>Images </a:t>
            </a:r>
            <a:r>
              <a:rPr lang="da-DK" sz="1400" dirty="0" err="1"/>
              <a:t>can</a:t>
            </a:r>
            <a:r>
              <a:rPr lang="da-DK" sz="1400" dirty="0"/>
              <a:t> </a:t>
            </a:r>
            <a:r>
              <a:rPr lang="da-DK" sz="1400" dirty="0" err="1"/>
              <a:t>easily</a:t>
            </a:r>
            <a:r>
              <a:rPr lang="da-DK" sz="1400" dirty="0"/>
              <a:t> </a:t>
            </a:r>
            <a:r>
              <a:rPr lang="da-DK" sz="1400" dirty="0" err="1"/>
              <a:t>be</a:t>
            </a:r>
            <a:r>
              <a:rPr lang="da-DK" sz="1400" dirty="0"/>
              <a:t> </a:t>
            </a:r>
            <a:r>
              <a:rPr lang="da-DK" sz="1400" dirty="0" err="1"/>
              <a:t>pushed</a:t>
            </a:r>
            <a:r>
              <a:rPr lang="da-DK" sz="1400" dirty="0"/>
              <a:t> to peers for </a:t>
            </a:r>
            <a:r>
              <a:rPr lang="da-DK" sz="1400" dirty="0" err="1"/>
              <a:t>review</a:t>
            </a:r>
            <a:r>
              <a:rPr lang="da-DK" sz="1400" dirty="0"/>
              <a:t> and </a:t>
            </a:r>
            <a:r>
              <a:rPr lang="da-DK" sz="1400" dirty="0" err="1"/>
              <a:t>testing</a:t>
            </a:r>
            <a:r>
              <a:rPr lang="da-DK" sz="1400" dirty="0"/>
              <a:t>.</a:t>
            </a:r>
            <a:br>
              <a:rPr lang="da-DK" sz="1400" dirty="0"/>
            </a:br>
            <a:endParaRPr lang="da-DK" sz="1400" dirty="0"/>
          </a:p>
          <a:p>
            <a:pPr marL="285750" indent="-285750">
              <a:buFont typeface="Arial" panose="020B0604020202020204" pitchFamily="34" charset="0"/>
              <a:buChar char="•"/>
            </a:pPr>
            <a:r>
              <a:rPr lang="da-DK" sz="1400" dirty="0" err="1"/>
              <a:t>Allows</a:t>
            </a:r>
            <a:r>
              <a:rPr lang="da-DK" sz="1400" dirty="0"/>
              <a:t> multiple </a:t>
            </a:r>
            <a:r>
              <a:rPr lang="da-DK" sz="1400" dirty="0" err="1"/>
              <a:t>isolated</a:t>
            </a:r>
            <a:r>
              <a:rPr lang="da-DK" sz="1400" dirty="0"/>
              <a:t> </a:t>
            </a:r>
            <a:r>
              <a:rPr lang="da-DK" sz="1400" dirty="0" err="1"/>
              <a:t>environments</a:t>
            </a:r>
            <a:r>
              <a:rPr lang="da-DK" sz="1400" dirty="0"/>
              <a:t> to </a:t>
            </a:r>
            <a:r>
              <a:rPr lang="da-DK" sz="1400" dirty="0" err="1"/>
              <a:t>exist</a:t>
            </a:r>
            <a:r>
              <a:rPr lang="da-DK" sz="1400" dirty="0"/>
              <a:t> on a single host.</a:t>
            </a:r>
            <a:br>
              <a:rPr lang="da-DK" sz="1400" dirty="0"/>
            </a:br>
            <a:endParaRPr lang="da-DK" sz="1400" dirty="0"/>
          </a:p>
          <a:p>
            <a:pPr marL="285750" indent="-285750">
              <a:buFont typeface="Arial" panose="020B0604020202020204" pitchFamily="34" charset="0"/>
              <a:buChar char="•"/>
            </a:pPr>
            <a:r>
              <a:rPr lang="da-DK" sz="1400" dirty="0"/>
              <a:t>Works seamlessly accross multiple operating systems.</a:t>
            </a:r>
          </a:p>
        </p:txBody>
      </p:sp>
      <p:pic>
        <p:nvPicPr>
          <p:cNvPr id="9" name="Picture 8" descr="A close up of a map&#10;&#10;Description automatically generated">
            <a:extLst>
              <a:ext uri="{FF2B5EF4-FFF2-40B4-BE49-F238E27FC236}">
                <a16:creationId xmlns:a16="http://schemas.microsoft.com/office/drawing/2014/main" id="{C97A912E-B9C4-4BEC-B958-5DB692D3B8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369518"/>
            <a:ext cx="5822004" cy="4621216"/>
          </a:xfrm>
          <a:prstGeom prst="rect">
            <a:avLst/>
          </a:prstGeom>
        </p:spPr>
      </p:pic>
    </p:spTree>
    <p:extLst>
      <p:ext uri="{BB962C8B-B14F-4D97-AF65-F5344CB8AC3E}">
        <p14:creationId xmlns:p14="http://schemas.microsoft.com/office/powerpoint/2010/main" val="385193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Docker-Compose &gt; Example</a:t>
              </a:r>
            </a:p>
          </p:txBody>
        </p:sp>
      </p:grpSp>
      <p:sp>
        <p:nvSpPr>
          <p:cNvPr id="3" name="Rectangle 2">
            <a:extLst>
              <a:ext uri="{FF2B5EF4-FFF2-40B4-BE49-F238E27FC236}">
                <a16:creationId xmlns:a16="http://schemas.microsoft.com/office/drawing/2014/main" id="{99348E23-9BE2-465F-8A5F-731F79F687CC}"/>
              </a:ext>
            </a:extLst>
          </p:cNvPr>
          <p:cNvSpPr/>
          <p:nvPr/>
        </p:nvSpPr>
        <p:spPr>
          <a:xfrm>
            <a:off x="3589867" y="948337"/>
            <a:ext cx="6333067" cy="6001643"/>
          </a:xfrm>
          <a:prstGeom prst="rect">
            <a:avLst/>
          </a:prstGeom>
        </p:spPr>
        <p:txBody>
          <a:bodyPr wrap="square">
            <a:spAutoFit/>
          </a:bodyPr>
          <a:lstStyle/>
          <a:p>
            <a:r>
              <a:rPr lang="da-DK" sz="1200" dirty="0">
                <a:solidFill>
                  <a:srgbClr val="2B91AF"/>
                </a:solidFill>
              </a:rPr>
              <a:t>version</a:t>
            </a:r>
            <a:r>
              <a:rPr lang="da-DK" sz="1200">
                <a:solidFill>
                  <a:srgbClr val="2B91AF"/>
                </a:solidFill>
              </a:rPr>
              <a:t>:</a:t>
            </a:r>
            <a:r>
              <a:rPr lang="da-DK" sz="1200">
                <a:solidFill>
                  <a:srgbClr val="A31515"/>
                </a:solidFill>
              </a:rPr>
              <a:t> ‘3.4'</a:t>
            </a:r>
            <a:endParaRPr lang="da-DK" sz="1200" dirty="0">
              <a:solidFill>
                <a:srgbClr val="A31515"/>
              </a:solidFill>
            </a:endParaRPr>
          </a:p>
          <a:p>
            <a:endParaRPr lang="da-DK" sz="1200" dirty="0">
              <a:solidFill>
                <a:srgbClr val="000000"/>
              </a:solidFill>
            </a:endParaRPr>
          </a:p>
          <a:p>
            <a:r>
              <a:rPr lang="da-DK" sz="1200" dirty="0">
                <a:solidFill>
                  <a:srgbClr val="2B91AF"/>
                </a:solidFill>
              </a:rPr>
              <a:t>services:</a:t>
            </a:r>
            <a:endParaRPr lang="da-DK" sz="1200" dirty="0">
              <a:solidFill>
                <a:srgbClr val="A31515"/>
              </a:solidFill>
            </a:endParaRPr>
          </a:p>
          <a:p>
            <a:r>
              <a:rPr lang="da-DK" sz="1200" dirty="0">
                <a:solidFill>
                  <a:srgbClr val="000000"/>
                </a:solidFill>
              </a:rPr>
              <a:t>  </a:t>
            </a:r>
            <a:r>
              <a:rPr lang="da-DK" sz="1200" dirty="0" err="1">
                <a:solidFill>
                  <a:srgbClr val="2B91AF"/>
                </a:solidFill>
              </a:rPr>
              <a:t>blaster.webapi</a:t>
            </a:r>
            <a:r>
              <a:rPr lang="da-DK" sz="1200" dirty="0">
                <a:solidFill>
                  <a:srgbClr val="800000"/>
                </a:solidFill>
              </a:rPr>
              <a:t>:</a:t>
            </a:r>
          </a:p>
          <a:p>
            <a:r>
              <a:rPr lang="da-DK" sz="1200" dirty="0">
                <a:solidFill>
                  <a:srgbClr val="000000"/>
                </a:solidFill>
              </a:rPr>
              <a:t>    </a:t>
            </a:r>
            <a:r>
              <a:rPr lang="da-DK" sz="1200" dirty="0" err="1">
                <a:solidFill>
                  <a:srgbClr val="2B91AF"/>
                </a:solidFill>
              </a:rPr>
              <a:t>hostname</a:t>
            </a:r>
            <a:r>
              <a:rPr lang="da-DK" sz="1200" dirty="0">
                <a:solidFill>
                  <a:srgbClr val="2B91AF"/>
                </a:solidFill>
              </a:rPr>
              <a:t>:</a:t>
            </a:r>
            <a:r>
              <a:rPr lang="da-DK" sz="1200" dirty="0">
                <a:solidFill>
                  <a:srgbClr val="A31515"/>
                </a:solidFill>
              </a:rPr>
              <a:t> </a:t>
            </a:r>
            <a:r>
              <a:rPr lang="da-DK" sz="1200" dirty="0" err="1">
                <a:solidFill>
                  <a:srgbClr val="A31515"/>
                </a:solidFill>
              </a:rPr>
              <a:t>blaster</a:t>
            </a:r>
            <a:endParaRPr lang="da-DK" sz="1200" dirty="0">
              <a:solidFill>
                <a:srgbClr val="A31515"/>
              </a:solidFill>
            </a:endParaRPr>
          </a:p>
          <a:p>
            <a:r>
              <a:rPr lang="da-DK" sz="1200" dirty="0">
                <a:solidFill>
                  <a:srgbClr val="000000"/>
                </a:solidFill>
              </a:rPr>
              <a:t>    </a:t>
            </a:r>
            <a:r>
              <a:rPr lang="da-DK" sz="1200" dirty="0" err="1">
                <a:solidFill>
                  <a:srgbClr val="2B91AF"/>
                </a:solidFill>
              </a:rPr>
              <a:t>build</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context</a:t>
            </a:r>
            <a:r>
              <a:rPr lang="da-DK" sz="1200" dirty="0">
                <a:solidFill>
                  <a:srgbClr val="2B91AF"/>
                </a:solidFill>
              </a:rPr>
              <a:t>:</a:t>
            </a:r>
            <a:r>
              <a:rPr lang="da-DK" sz="1200" dirty="0">
                <a:solidFill>
                  <a:srgbClr val="A31515"/>
                </a:solidFill>
              </a:rPr>
              <a:t> .</a:t>
            </a:r>
          </a:p>
          <a:p>
            <a:r>
              <a:rPr lang="da-DK" sz="1200" dirty="0">
                <a:solidFill>
                  <a:srgbClr val="000000"/>
                </a:solidFill>
              </a:rPr>
              <a:t>      </a:t>
            </a:r>
            <a:r>
              <a:rPr lang="da-DK" sz="1200" dirty="0" err="1">
                <a:solidFill>
                  <a:srgbClr val="2B91AF"/>
                </a:solidFill>
              </a:rPr>
              <a:t>dockerfile</a:t>
            </a:r>
            <a:r>
              <a:rPr lang="da-DK" sz="1200" dirty="0">
                <a:solidFill>
                  <a:srgbClr val="2B91AF"/>
                </a:solidFill>
              </a:rPr>
              <a:t>:</a:t>
            </a:r>
            <a:r>
              <a:rPr lang="da-DK" sz="1200" dirty="0">
                <a:solidFill>
                  <a:srgbClr val="A31515"/>
                </a:solidFill>
              </a:rPr>
              <a:t> </a:t>
            </a:r>
            <a:r>
              <a:rPr lang="da-DK" sz="1200" dirty="0" err="1">
                <a:solidFill>
                  <a:srgbClr val="A31515"/>
                </a:solidFill>
              </a:rPr>
              <a:t>src</a:t>
            </a:r>
            <a:r>
              <a:rPr lang="da-DK" sz="1200" dirty="0">
                <a:solidFill>
                  <a:srgbClr val="A31515"/>
                </a:solidFill>
              </a:rPr>
              <a:t>/</a:t>
            </a:r>
            <a:r>
              <a:rPr lang="da-DK" sz="1200" dirty="0" err="1">
                <a:solidFill>
                  <a:srgbClr val="A31515"/>
                </a:solidFill>
              </a:rPr>
              <a:t>Blaster.WebApi</a:t>
            </a:r>
            <a:r>
              <a:rPr lang="da-DK" sz="1200" dirty="0">
                <a:solidFill>
                  <a:srgbClr val="A31515"/>
                </a:solidFill>
              </a:rPr>
              <a:t>/</a:t>
            </a:r>
            <a:r>
              <a:rPr lang="da-DK" sz="1200" dirty="0" err="1">
                <a:solidFill>
                  <a:srgbClr val="A31515"/>
                </a:solidFill>
              </a:rPr>
              <a:t>Dockerfile</a:t>
            </a:r>
            <a:endParaRPr lang="da-DK" sz="1200" dirty="0">
              <a:solidFill>
                <a:srgbClr val="A31515"/>
              </a:solidFill>
            </a:endParaRPr>
          </a:p>
          <a:p>
            <a:r>
              <a:rPr lang="da-DK" sz="1200" dirty="0">
                <a:solidFill>
                  <a:srgbClr val="000000"/>
                </a:solidFill>
              </a:rPr>
              <a:t>    </a:t>
            </a:r>
            <a:r>
              <a:rPr lang="da-DK" sz="1200" dirty="0">
                <a:solidFill>
                  <a:srgbClr val="2B91AF"/>
                </a:solidFill>
              </a:rPr>
              <a:t>ports:</a:t>
            </a:r>
            <a:endParaRPr lang="da-DK" sz="1200" dirty="0">
              <a:solidFill>
                <a:srgbClr val="A31515"/>
              </a:solidFill>
            </a:endParaRPr>
          </a:p>
          <a:p>
            <a:r>
              <a:rPr lang="da-DK" sz="1200" dirty="0">
                <a:solidFill>
                  <a:srgbClr val="000000"/>
                </a:solidFill>
              </a:rPr>
              <a:t>      -</a:t>
            </a:r>
            <a:r>
              <a:rPr lang="da-DK" sz="1200" dirty="0">
                <a:solidFill>
                  <a:srgbClr val="A31515"/>
                </a:solidFill>
              </a:rPr>
              <a:t> "4200:4200"</a:t>
            </a:r>
          </a:p>
          <a:p>
            <a:r>
              <a:rPr lang="da-DK" sz="1200" dirty="0">
                <a:solidFill>
                  <a:srgbClr val="000000"/>
                </a:solidFill>
              </a:rPr>
              <a:t>    </a:t>
            </a:r>
            <a:r>
              <a:rPr lang="da-DK" sz="1200" dirty="0" err="1">
                <a:solidFill>
                  <a:srgbClr val="2B91AF"/>
                </a:solidFill>
              </a:rPr>
              <a:t>volumes</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a:solidFill>
                  <a:srgbClr val="A31515"/>
                </a:solidFill>
              </a:rPr>
              <a:t> ./</a:t>
            </a:r>
            <a:r>
              <a:rPr lang="da-DK" sz="1200" dirty="0" err="1">
                <a:solidFill>
                  <a:srgbClr val="A31515"/>
                </a:solidFill>
              </a:rPr>
              <a:t>src</a:t>
            </a:r>
            <a:r>
              <a:rPr lang="da-DK" sz="1200" dirty="0">
                <a:solidFill>
                  <a:srgbClr val="A31515"/>
                </a:solidFill>
              </a:rPr>
              <a:t>/</a:t>
            </a:r>
            <a:r>
              <a:rPr lang="da-DK" sz="1200" dirty="0" err="1">
                <a:solidFill>
                  <a:srgbClr val="A31515"/>
                </a:solidFill>
              </a:rPr>
              <a:t>Blaster.WebApi</a:t>
            </a:r>
            <a:r>
              <a:rPr lang="da-DK" sz="1200" dirty="0">
                <a:solidFill>
                  <a:srgbClr val="A31515"/>
                </a:solidFill>
              </a:rPr>
              <a:t>/</a:t>
            </a:r>
            <a:r>
              <a:rPr lang="da-DK" sz="1200" dirty="0" err="1">
                <a:solidFill>
                  <a:srgbClr val="A31515"/>
                </a:solidFill>
              </a:rPr>
              <a:t>wwwroot</a:t>
            </a:r>
            <a:r>
              <a:rPr lang="da-DK" sz="1200" dirty="0">
                <a:solidFill>
                  <a:srgbClr val="A31515"/>
                </a:solidFill>
              </a:rPr>
              <a:t>:/</a:t>
            </a:r>
            <a:r>
              <a:rPr lang="da-DK" sz="1200" dirty="0" err="1">
                <a:solidFill>
                  <a:srgbClr val="A31515"/>
                </a:solidFill>
              </a:rPr>
              <a:t>app</a:t>
            </a:r>
            <a:r>
              <a:rPr lang="da-DK" sz="1200" dirty="0">
                <a:solidFill>
                  <a:srgbClr val="A31515"/>
                </a:solidFill>
              </a:rPr>
              <a:t>/</a:t>
            </a:r>
            <a:r>
              <a:rPr lang="da-DK" sz="1200" dirty="0" err="1">
                <a:solidFill>
                  <a:srgbClr val="A31515"/>
                </a:solidFill>
              </a:rPr>
              <a:t>wwwroot</a:t>
            </a:r>
            <a:endParaRPr lang="da-DK" sz="1200" dirty="0">
              <a:solidFill>
                <a:srgbClr val="A31515"/>
              </a:solidFill>
            </a:endParaRPr>
          </a:p>
          <a:p>
            <a:r>
              <a:rPr lang="da-DK" sz="1200" dirty="0">
                <a:solidFill>
                  <a:srgbClr val="000000"/>
                </a:solidFill>
              </a:rPr>
              <a:t>    </a:t>
            </a:r>
            <a:r>
              <a:rPr lang="da-DK" sz="1200" dirty="0" err="1">
                <a:solidFill>
                  <a:srgbClr val="2B91AF"/>
                </a:solidFill>
              </a:rPr>
              <a:t>environment</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a:solidFill>
                  <a:srgbClr val="A31515"/>
                </a:solidFill>
              </a:rPr>
              <a:t> "BLASTER_CAPABILITYSERVICE_API_URL=http://capability-service:50900"</a:t>
            </a:r>
          </a:p>
          <a:p>
            <a:r>
              <a:rPr lang="da-DK" sz="1200" dirty="0">
                <a:solidFill>
                  <a:srgbClr val="000000"/>
                </a:solidFill>
              </a:rPr>
              <a:t>      -</a:t>
            </a:r>
            <a:r>
              <a:rPr lang="da-DK" sz="1200" dirty="0">
                <a:solidFill>
                  <a:srgbClr val="A31515"/>
                </a:solidFill>
              </a:rPr>
              <a:t> "BLASTER_AWS_JANITOR_API_URL=http://aws-janitor:50901"</a:t>
            </a:r>
          </a:p>
          <a:p>
            <a:r>
              <a:rPr lang="da-DK" sz="1200" dirty="0">
                <a:solidFill>
                  <a:srgbClr val="000000"/>
                </a:solidFill>
              </a:rPr>
              <a:t>      -</a:t>
            </a:r>
            <a:r>
              <a:rPr lang="da-DK" sz="1200" dirty="0">
                <a:solidFill>
                  <a:srgbClr val="A31515"/>
                </a:solidFill>
              </a:rPr>
              <a:t> "BLASTER_HARALD_API_URL=http://harald:50902"</a:t>
            </a:r>
          </a:p>
          <a:p>
            <a:r>
              <a:rPr lang="da-DK" sz="1200" dirty="0">
                <a:solidFill>
                  <a:srgbClr val="000000"/>
                </a:solidFill>
              </a:rPr>
              <a:t>      -</a:t>
            </a:r>
            <a:r>
              <a:rPr lang="da-DK" sz="1200" dirty="0">
                <a:solidFill>
                  <a:srgbClr val="A31515"/>
                </a:solidFill>
              </a:rPr>
              <a:t> "ASPNETCORE_URLS=http://+:4200"</a:t>
            </a:r>
          </a:p>
          <a:p>
            <a:r>
              <a:rPr lang="da-DK" sz="1200" dirty="0">
                <a:solidFill>
                  <a:srgbClr val="000000"/>
                </a:solidFill>
              </a:rPr>
              <a:t>    </a:t>
            </a:r>
            <a:r>
              <a:rPr lang="da-DK" sz="1200" dirty="0" err="1">
                <a:solidFill>
                  <a:srgbClr val="2B91AF"/>
                </a:solidFill>
              </a:rPr>
              <a:t>networks</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development</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a:solidFill>
                  <a:srgbClr val="2B91AF"/>
                </a:solidFill>
              </a:rPr>
              <a:t>hot-</a:t>
            </a:r>
            <a:r>
              <a:rPr lang="da-DK" sz="1200" dirty="0" err="1">
                <a:solidFill>
                  <a:srgbClr val="2B91AF"/>
                </a:solidFill>
              </a:rPr>
              <a:t>reloader</a:t>
            </a:r>
            <a:r>
              <a:rPr lang="da-DK" sz="1200" dirty="0">
                <a:solidFill>
                  <a:srgbClr val="800000"/>
                </a:solidFill>
              </a:rPr>
              <a:t>:</a:t>
            </a:r>
          </a:p>
          <a:p>
            <a:r>
              <a:rPr lang="da-DK" sz="1200" dirty="0">
                <a:solidFill>
                  <a:srgbClr val="000000"/>
                </a:solidFill>
              </a:rPr>
              <a:t>    </a:t>
            </a:r>
            <a:r>
              <a:rPr lang="da-DK" sz="1200" dirty="0" err="1">
                <a:solidFill>
                  <a:srgbClr val="2B91AF"/>
                </a:solidFill>
              </a:rPr>
              <a:t>build</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context</a:t>
            </a:r>
            <a:r>
              <a:rPr lang="da-DK" sz="1200" dirty="0">
                <a:solidFill>
                  <a:srgbClr val="2B91AF"/>
                </a:solidFill>
              </a:rPr>
              <a:t>:</a:t>
            </a:r>
            <a:r>
              <a:rPr lang="da-DK" sz="1200" dirty="0">
                <a:solidFill>
                  <a:srgbClr val="A31515"/>
                </a:solidFill>
              </a:rPr>
              <a:t> .</a:t>
            </a:r>
          </a:p>
          <a:p>
            <a:r>
              <a:rPr lang="da-DK" sz="1200" dirty="0">
                <a:solidFill>
                  <a:srgbClr val="000000"/>
                </a:solidFill>
              </a:rPr>
              <a:t>      </a:t>
            </a:r>
            <a:r>
              <a:rPr lang="da-DK" sz="1200" dirty="0" err="1">
                <a:solidFill>
                  <a:srgbClr val="2B91AF"/>
                </a:solidFill>
              </a:rPr>
              <a:t>dockerfile</a:t>
            </a:r>
            <a:r>
              <a:rPr lang="da-DK" sz="1200" dirty="0">
                <a:solidFill>
                  <a:srgbClr val="2B91AF"/>
                </a:solidFill>
              </a:rPr>
              <a:t>:</a:t>
            </a:r>
            <a:r>
              <a:rPr lang="da-DK" sz="1200" dirty="0">
                <a:solidFill>
                  <a:srgbClr val="A31515"/>
                </a:solidFill>
              </a:rPr>
              <a:t> </a:t>
            </a:r>
            <a:r>
              <a:rPr lang="da-DK" sz="1200" dirty="0" err="1">
                <a:solidFill>
                  <a:srgbClr val="A31515"/>
                </a:solidFill>
              </a:rPr>
              <a:t>src</a:t>
            </a:r>
            <a:r>
              <a:rPr lang="da-DK" sz="1200" dirty="0">
                <a:solidFill>
                  <a:srgbClr val="A31515"/>
                </a:solidFill>
              </a:rPr>
              <a:t>/</a:t>
            </a:r>
            <a:r>
              <a:rPr lang="da-DK" sz="1200" dirty="0" err="1">
                <a:solidFill>
                  <a:srgbClr val="A31515"/>
                </a:solidFill>
              </a:rPr>
              <a:t>Dockerfile</a:t>
            </a:r>
            <a:endParaRPr lang="da-DK" sz="1200" dirty="0">
              <a:solidFill>
                <a:srgbClr val="A31515"/>
              </a:solidFill>
            </a:endParaRPr>
          </a:p>
          <a:p>
            <a:r>
              <a:rPr lang="da-DK" sz="1200" dirty="0">
                <a:solidFill>
                  <a:srgbClr val="000000"/>
                </a:solidFill>
              </a:rPr>
              <a:t>    </a:t>
            </a:r>
            <a:r>
              <a:rPr lang="da-DK" sz="1200" dirty="0" err="1">
                <a:solidFill>
                  <a:srgbClr val="2B91AF"/>
                </a:solidFill>
              </a:rPr>
              <a:t>volumes</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a:solidFill>
                  <a:srgbClr val="A31515"/>
                </a:solidFill>
              </a:rPr>
              <a:t> ./</a:t>
            </a:r>
            <a:r>
              <a:rPr lang="da-DK" sz="1200" dirty="0" err="1">
                <a:solidFill>
                  <a:srgbClr val="A31515"/>
                </a:solidFill>
              </a:rPr>
              <a:t>src</a:t>
            </a:r>
            <a:r>
              <a:rPr lang="da-DK" sz="1200" dirty="0">
                <a:solidFill>
                  <a:srgbClr val="A31515"/>
                </a:solidFill>
              </a:rPr>
              <a:t>/</a:t>
            </a:r>
            <a:r>
              <a:rPr lang="da-DK" sz="1200" dirty="0" err="1">
                <a:solidFill>
                  <a:srgbClr val="A31515"/>
                </a:solidFill>
              </a:rPr>
              <a:t>Blaster.WebApi</a:t>
            </a:r>
            <a:r>
              <a:rPr lang="da-DK" sz="1200" dirty="0">
                <a:solidFill>
                  <a:srgbClr val="A31515"/>
                </a:solidFill>
              </a:rPr>
              <a:t>:/</a:t>
            </a:r>
            <a:r>
              <a:rPr lang="da-DK" sz="1200" dirty="0" err="1">
                <a:solidFill>
                  <a:srgbClr val="A31515"/>
                </a:solidFill>
              </a:rPr>
              <a:t>app</a:t>
            </a:r>
            <a:r>
              <a:rPr lang="da-DK" sz="1200" dirty="0">
                <a:solidFill>
                  <a:srgbClr val="A31515"/>
                </a:solidFill>
              </a:rPr>
              <a:t>/</a:t>
            </a:r>
            <a:r>
              <a:rPr lang="da-DK" sz="1200" dirty="0" err="1">
                <a:solidFill>
                  <a:srgbClr val="A31515"/>
                </a:solidFill>
              </a:rPr>
              <a:t>Blaster.WebApi:rw</a:t>
            </a:r>
            <a:endParaRPr lang="da-DK" sz="1200" dirty="0">
              <a:solidFill>
                <a:srgbClr val="A31515"/>
              </a:solidFill>
            </a:endParaRPr>
          </a:p>
          <a:p>
            <a:r>
              <a:rPr lang="da-DK" sz="1200" dirty="0">
                <a:solidFill>
                  <a:srgbClr val="000000"/>
                </a:solidFill>
              </a:rPr>
              <a:t>    </a:t>
            </a:r>
            <a:r>
              <a:rPr lang="da-DK" sz="1200" dirty="0" err="1">
                <a:solidFill>
                  <a:srgbClr val="2B91AF"/>
                </a:solidFill>
              </a:rPr>
              <a:t>networks</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development</a:t>
            </a:r>
            <a:r>
              <a:rPr lang="da-DK" sz="1200" dirty="0">
                <a:solidFill>
                  <a:srgbClr val="2B91AF"/>
                </a:solidFill>
              </a:rPr>
              <a:t>:</a:t>
            </a:r>
            <a:endParaRPr lang="da-DK" sz="1200" dirty="0">
              <a:solidFill>
                <a:srgbClr val="A31515"/>
              </a:solidFill>
            </a:endParaRPr>
          </a:p>
          <a:p>
            <a:endParaRPr lang="da-DK" sz="1200" dirty="0">
              <a:solidFill>
                <a:srgbClr val="000000"/>
              </a:solidFill>
            </a:endParaRPr>
          </a:p>
          <a:p>
            <a:r>
              <a:rPr lang="da-DK" sz="1200" dirty="0" err="1">
                <a:solidFill>
                  <a:srgbClr val="2B91AF"/>
                </a:solidFill>
              </a:rPr>
              <a:t>networks</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development</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external</a:t>
            </a:r>
            <a:r>
              <a:rPr lang="da-DK" sz="1200" dirty="0">
                <a:solidFill>
                  <a:srgbClr val="2B91AF"/>
                </a:solidFill>
              </a:rPr>
              <a:t>:</a:t>
            </a:r>
            <a:r>
              <a:rPr lang="da-DK" sz="1200" dirty="0">
                <a:solidFill>
                  <a:srgbClr val="A31515"/>
                </a:solidFill>
              </a:rPr>
              <a:t> true</a:t>
            </a:r>
            <a:endParaRPr lang="da-DK" sz="1200" dirty="0"/>
          </a:p>
        </p:txBody>
      </p:sp>
      <p:sp>
        <p:nvSpPr>
          <p:cNvPr id="4" name="Thought Bubble: Cloud 3">
            <a:extLst>
              <a:ext uri="{FF2B5EF4-FFF2-40B4-BE49-F238E27FC236}">
                <a16:creationId xmlns:a16="http://schemas.microsoft.com/office/drawing/2014/main" id="{BE2F340F-871B-4E54-965D-7F836F72601D}"/>
              </a:ext>
            </a:extLst>
          </p:cNvPr>
          <p:cNvSpPr/>
          <p:nvPr/>
        </p:nvSpPr>
        <p:spPr>
          <a:xfrm>
            <a:off x="584200" y="1261532"/>
            <a:ext cx="2286000" cy="1913467"/>
          </a:xfrm>
          <a:prstGeom prst="cloudCallout">
            <a:avLst>
              <a:gd name="adj1" fmla="val 80044"/>
              <a:gd name="adj2" fmla="val -39548"/>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GB" sz="1200" dirty="0"/>
              <a:t>The services section contains all the individual containers that make up our solution</a:t>
            </a:r>
            <a:endParaRPr lang="da-DK" sz="1200" dirty="0"/>
          </a:p>
        </p:txBody>
      </p:sp>
      <p:sp>
        <p:nvSpPr>
          <p:cNvPr id="10" name="Thought Bubble: Cloud 9">
            <a:extLst>
              <a:ext uri="{FF2B5EF4-FFF2-40B4-BE49-F238E27FC236}">
                <a16:creationId xmlns:a16="http://schemas.microsoft.com/office/drawing/2014/main" id="{26344778-8130-473B-8BE9-E3815C7F6842}"/>
              </a:ext>
            </a:extLst>
          </p:cNvPr>
          <p:cNvSpPr/>
          <p:nvPr/>
        </p:nvSpPr>
        <p:spPr>
          <a:xfrm>
            <a:off x="8974667" y="1015998"/>
            <a:ext cx="2286000" cy="1913467"/>
          </a:xfrm>
          <a:prstGeom prst="cloudCallout">
            <a:avLst>
              <a:gd name="adj1" fmla="val -227734"/>
              <a:gd name="adj2" fmla="val -17867"/>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GB" sz="1200" dirty="0"/>
              <a:t>Each individual container has its own configuration section where ports, volumes, secrets, networks, etc is mapped</a:t>
            </a:r>
            <a:endParaRPr lang="da-DK" sz="1200" dirty="0"/>
          </a:p>
        </p:txBody>
      </p:sp>
      <p:sp>
        <p:nvSpPr>
          <p:cNvPr id="12" name="Thought Bubble: Cloud 11">
            <a:extLst>
              <a:ext uri="{FF2B5EF4-FFF2-40B4-BE49-F238E27FC236}">
                <a16:creationId xmlns:a16="http://schemas.microsoft.com/office/drawing/2014/main" id="{29CEA399-B126-4EB7-A8AC-634A5EB8609D}"/>
              </a:ext>
            </a:extLst>
          </p:cNvPr>
          <p:cNvSpPr/>
          <p:nvPr/>
        </p:nvSpPr>
        <p:spPr>
          <a:xfrm>
            <a:off x="501408" y="3949158"/>
            <a:ext cx="2825991" cy="2324642"/>
          </a:xfrm>
          <a:prstGeom prst="cloudCallout">
            <a:avLst>
              <a:gd name="adj1" fmla="val 71141"/>
              <a:gd name="adj2" fmla="val -101937"/>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GB" sz="1200" dirty="0"/>
              <a:t>Volumes are often quiet brittle. Make sure you validate your persistence strategy vs your infrastructure storage technologies and use the appropriate plugins (drivers)</a:t>
            </a:r>
            <a:endParaRPr lang="da-DK" sz="1200" dirty="0"/>
          </a:p>
        </p:txBody>
      </p:sp>
      <p:sp>
        <p:nvSpPr>
          <p:cNvPr id="14" name="Thought Bubble: Cloud 13">
            <a:extLst>
              <a:ext uri="{FF2B5EF4-FFF2-40B4-BE49-F238E27FC236}">
                <a16:creationId xmlns:a16="http://schemas.microsoft.com/office/drawing/2014/main" id="{00970199-863E-4FFE-845D-9EE7A551FFA0}"/>
              </a:ext>
            </a:extLst>
          </p:cNvPr>
          <p:cNvSpPr/>
          <p:nvPr/>
        </p:nvSpPr>
        <p:spPr>
          <a:xfrm>
            <a:off x="8280400" y="3928535"/>
            <a:ext cx="3479800" cy="2345265"/>
          </a:xfrm>
          <a:prstGeom prst="cloudCallout">
            <a:avLst>
              <a:gd name="adj1" fmla="val -150151"/>
              <a:gd name="adj2" fmla="val 52519"/>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GB" sz="1200" dirty="0"/>
              <a:t>Our containers in this sample are mounted on an external network. This enables us to communicate with other containers that are external to this specific solution</a:t>
            </a:r>
            <a:endParaRPr lang="da-DK" sz="1200" dirty="0"/>
          </a:p>
        </p:txBody>
      </p:sp>
    </p:spTree>
    <p:extLst>
      <p:ext uri="{BB962C8B-B14F-4D97-AF65-F5344CB8AC3E}">
        <p14:creationId xmlns:p14="http://schemas.microsoft.com/office/powerpoint/2010/main" val="376279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2"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Development &gt; Docker-Compose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20868485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Development &gt; Docker-Compose &gt; Code Kata #7</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1954409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Debugging containers</a:t>
              </a:r>
            </a:p>
          </p:txBody>
        </p:sp>
      </p:grpSp>
      <p:pic>
        <p:nvPicPr>
          <p:cNvPr id="4" name="Picture 3" descr="A close up of a sign&#10;&#10;Description automatically generated">
            <a:extLst>
              <a:ext uri="{FF2B5EF4-FFF2-40B4-BE49-F238E27FC236}">
                <a16:creationId xmlns:a16="http://schemas.microsoft.com/office/drawing/2014/main" id="{B908C97D-09F4-4B19-ABB5-815EBA48E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212" y="2261780"/>
            <a:ext cx="10393576" cy="3080686"/>
          </a:xfrm>
          <a:prstGeom prst="rect">
            <a:avLst/>
          </a:prstGeom>
        </p:spPr>
      </p:pic>
    </p:spTree>
    <p:extLst>
      <p:ext uri="{BB962C8B-B14F-4D97-AF65-F5344CB8AC3E}">
        <p14:creationId xmlns:p14="http://schemas.microsoft.com/office/powerpoint/2010/main" val="2244356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Debugging containers &gt; CLI</a:t>
              </a:r>
            </a:p>
          </p:txBody>
        </p:sp>
      </p:grpSp>
      <p:sp>
        <p:nvSpPr>
          <p:cNvPr id="6" name="TextBox 5">
            <a:extLst>
              <a:ext uri="{FF2B5EF4-FFF2-40B4-BE49-F238E27FC236}">
                <a16:creationId xmlns:a16="http://schemas.microsoft.com/office/drawing/2014/main" id="{73D95C62-EA65-4092-9035-74FC312296E6}"/>
              </a:ext>
            </a:extLst>
          </p:cNvPr>
          <p:cNvSpPr txBox="1"/>
          <p:nvPr/>
        </p:nvSpPr>
        <p:spPr>
          <a:xfrm>
            <a:off x="501409" y="2663760"/>
            <a:ext cx="4988963" cy="2462213"/>
          </a:xfrm>
          <a:prstGeom prst="rect">
            <a:avLst/>
          </a:prstGeom>
          <a:noFill/>
        </p:spPr>
        <p:txBody>
          <a:bodyPr wrap="square" rtlCol="0">
            <a:spAutoFit/>
          </a:bodyPr>
          <a:lstStyle/>
          <a:p>
            <a:pPr marL="342900" indent="-342900">
              <a:buFont typeface="+mj-lt"/>
              <a:buAutoNum type="arabicPeriod"/>
            </a:pPr>
            <a:r>
              <a:rPr lang="da-DK" sz="1400" dirty="0" err="1"/>
              <a:t>Inspect</a:t>
            </a:r>
            <a:r>
              <a:rPr lang="da-DK" sz="1400" dirty="0"/>
              <a:t> container to </a:t>
            </a:r>
            <a:r>
              <a:rPr lang="da-DK" sz="1400" dirty="0" err="1"/>
              <a:t>verify</a:t>
            </a:r>
            <a:r>
              <a:rPr lang="da-DK" sz="1400" dirty="0"/>
              <a:t> </a:t>
            </a:r>
            <a:r>
              <a:rPr lang="da-DK" sz="1400" dirty="0" err="1"/>
              <a:t>its</a:t>
            </a:r>
            <a:r>
              <a:rPr lang="da-DK" sz="1400" dirty="0"/>
              <a:t> </a:t>
            </a:r>
            <a:r>
              <a:rPr lang="da-DK" sz="1400" dirty="0" err="1"/>
              <a:t>configured</a:t>
            </a:r>
            <a:r>
              <a:rPr lang="da-DK" sz="1400" dirty="0"/>
              <a:t> as </a:t>
            </a:r>
            <a:r>
              <a:rPr lang="da-DK" sz="1400" dirty="0" err="1"/>
              <a:t>expected</a:t>
            </a:r>
            <a:endParaRPr lang="da-DK" sz="1400" dirty="0"/>
          </a:p>
          <a:p>
            <a:pPr marL="342900" indent="-342900">
              <a:buFont typeface="+mj-lt"/>
              <a:buAutoNum type="arabicPeriod"/>
            </a:pPr>
            <a:endParaRPr lang="da-DK" sz="1400" b="1" dirty="0"/>
          </a:p>
          <a:p>
            <a:pPr marL="342900" indent="-342900">
              <a:buFont typeface="+mj-lt"/>
              <a:buAutoNum type="arabicPeriod"/>
            </a:pPr>
            <a:r>
              <a:rPr lang="da-DK" sz="1400" dirty="0" err="1"/>
              <a:t>Review</a:t>
            </a:r>
            <a:r>
              <a:rPr lang="da-DK" sz="1400" dirty="0"/>
              <a:t> container logs</a:t>
            </a:r>
          </a:p>
          <a:p>
            <a:pPr marL="342900" indent="-342900">
              <a:buFont typeface="+mj-lt"/>
              <a:buAutoNum type="arabicPeriod"/>
            </a:pPr>
            <a:endParaRPr lang="da-DK" sz="1400" dirty="0"/>
          </a:p>
          <a:p>
            <a:pPr marL="342900" indent="-342900">
              <a:buFont typeface="+mj-lt"/>
              <a:buAutoNum type="arabicPeriod"/>
            </a:pPr>
            <a:r>
              <a:rPr lang="da-DK" sz="1400" dirty="0"/>
              <a:t>Setup listener for docker events</a:t>
            </a:r>
          </a:p>
          <a:p>
            <a:pPr marL="342900" indent="-342900">
              <a:buFont typeface="+mj-lt"/>
              <a:buAutoNum type="arabicPeriod"/>
            </a:pPr>
            <a:endParaRPr lang="da-DK" sz="1400" dirty="0"/>
          </a:p>
          <a:p>
            <a:pPr marL="342900" indent="-342900">
              <a:buFont typeface="+mj-lt"/>
              <a:buAutoNum type="arabicPeriod"/>
            </a:pPr>
            <a:r>
              <a:rPr lang="da-DK" sz="1400" dirty="0"/>
              <a:t>Listen to container </a:t>
            </a:r>
            <a:r>
              <a:rPr lang="da-DK" sz="1400" dirty="0" err="1"/>
              <a:t>std_out</a:t>
            </a:r>
            <a:r>
              <a:rPr lang="da-DK" sz="1400" dirty="0"/>
              <a:t> via </a:t>
            </a:r>
            <a:r>
              <a:rPr lang="da-DK" sz="1400" dirty="0" err="1"/>
              <a:t>attach</a:t>
            </a:r>
            <a:endParaRPr lang="da-DK" sz="1400" dirty="0"/>
          </a:p>
          <a:p>
            <a:pPr marL="342900" indent="-342900">
              <a:buFont typeface="+mj-lt"/>
              <a:buAutoNum type="arabicPeriod"/>
            </a:pPr>
            <a:endParaRPr lang="da-DK" sz="1400" dirty="0"/>
          </a:p>
          <a:p>
            <a:pPr marL="342900" indent="-342900">
              <a:buFont typeface="+mj-lt"/>
              <a:buAutoNum type="arabicPeriod"/>
            </a:pPr>
            <a:r>
              <a:rPr lang="da-DK" sz="1400" dirty="0" err="1"/>
              <a:t>Review</a:t>
            </a:r>
            <a:r>
              <a:rPr lang="da-DK" sz="1400" dirty="0"/>
              <a:t> container file system via </a:t>
            </a:r>
            <a:r>
              <a:rPr lang="da-DK" sz="1400" dirty="0" err="1"/>
              <a:t>exec</a:t>
            </a:r>
            <a:endParaRPr lang="da-DK" sz="1400" dirty="0"/>
          </a:p>
          <a:p>
            <a:pPr marL="342900" indent="-342900">
              <a:buFont typeface="+mj-lt"/>
              <a:buAutoNum type="arabicPeriod"/>
            </a:pPr>
            <a:endParaRPr lang="da-DK" sz="1400" dirty="0"/>
          </a:p>
          <a:p>
            <a:pPr marL="342900" indent="-342900">
              <a:buFont typeface="+mj-lt"/>
              <a:buAutoNum type="arabicPeriod"/>
            </a:pPr>
            <a:endParaRPr lang="da-DK" sz="1400" dirty="0"/>
          </a:p>
        </p:txBody>
      </p:sp>
      <p:pic>
        <p:nvPicPr>
          <p:cNvPr id="4" name="Picture 3" descr="A screenshot of text&#10;&#10;Description automatically generated">
            <a:extLst>
              <a:ext uri="{FF2B5EF4-FFF2-40B4-BE49-F238E27FC236}">
                <a16:creationId xmlns:a16="http://schemas.microsoft.com/office/drawing/2014/main" id="{6875451F-A1E8-4427-BCA6-CD8FE0F9B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248101"/>
            <a:ext cx="5935221" cy="3293533"/>
          </a:xfrm>
          <a:prstGeom prst="rect">
            <a:avLst/>
          </a:prstGeom>
        </p:spPr>
      </p:pic>
    </p:spTree>
    <p:extLst>
      <p:ext uri="{BB962C8B-B14F-4D97-AF65-F5344CB8AC3E}">
        <p14:creationId xmlns:p14="http://schemas.microsoft.com/office/powerpoint/2010/main" val="242865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Debugging containers &gt; IDE</a:t>
              </a:r>
            </a:p>
          </p:txBody>
        </p:sp>
      </p:grpSp>
      <p:sp>
        <p:nvSpPr>
          <p:cNvPr id="6" name="TextBox 5">
            <a:extLst>
              <a:ext uri="{FF2B5EF4-FFF2-40B4-BE49-F238E27FC236}">
                <a16:creationId xmlns:a16="http://schemas.microsoft.com/office/drawing/2014/main" id="{EC596D89-2A41-4F87-8D2F-73A13F1B12E4}"/>
              </a:ext>
            </a:extLst>
          </p:cNvPr>
          <p:cNvSpPr txBox="1"/>
          <p:nvPr/>
        </p:nvSpPr>
        <p:spPr>
          <a:xfrm>
            <a:off x="403576" y="2506589"/>
            <a:ext cx="5069645" cy="2462213"/>
          </a:xfrm>
          <a:prstGeom prst="rect">
            <a:avLst/>
          </a:prstGeom>
          <a:noFill/>
        </p:spPr>
        <p:txBody>
          <a:bodyPr wrap="square" rtlCol="0" anchor="t">
            <a:spAutoFit/>
          </a:bodyPr>
          <a:lstStyle/>
          <a:p>
            <a:pPr marL="285750" indent="-285750">
              <a:buFont typeface="Arial,Sans-Serif" panose="020B0604020202020204" pitchFamily="34" charset="0"/>
              <a:buChar char="•"/>
            </a:pPr>
            <a:r>
              <a:rPr lang="da-DK" sz="1400" b="1" dirty="0">
                <a:ea typeface="+mn-lt"/>
                <a:cs typeface="+mn-lt"/>
              </a:rPr>
              <a:t>Rider </a:t>
            </a:r>
            <a:r>
              <a:rPr lang="da-DK" sz="1400" dirty="0">
                <a:ea typeface="+mn-lt"/>
                <a:cs typeface="+mn-lt"/>
              </a:rPr>
              <a:t>@ </a:t>
            </a:r>
            <a:r>
              <a:rPr lang="da-DK" sz="1400" dirty="0">
                <a:ea typeface="+mn-lt"/>
                <a:cs typeface="+mn-lt"/>
                <a:hlinkClick r:id="rId2"/>
              </a:rPr>
              <a:t>https://blog.jetbrains.com/dotnet/2018/07/18/debugging-asp-net-core-apps-local-docker-container/</a:t>
            </a:r>
            <a:endParaRPr lang="da-DK"/>
          </a:p>
          <a:p>
            <a:pPr marL="285750" indent="-285750">
              <a:buFont typeface="Arial,Sans-Serif" panose="020B0604020202020204" pitchFamily="34" charset="0"/>
              <a:buChar char="•"/>
            </a:pPr>
            <a:endParaRPr lang="da-DK" sz="1400" b="1" dirty="0"/>
          </a:p>
          <a:p>
            <a:pPr marL="285750" indent="-285750">
              <a:buFont typeface="Arial,Sans-Serif" panose="020B0604020202020204" pitchFamily="34" charset="0"/>
              <a:buChar char="•"/>
            </a:pPr>
            <a:r>
              <a:rPr lang="da-DK" sz="1400" b="1" dirty="0"/>
              <a:t>Visual Studio</a:t>
            </a:r>
            <a:r>
              <a:rPr lang="da-DK" sz="1400" dirty="0"/>
              <a:t> @ </a:t>
            </a:r>
            <a:r>
              <a:rPr lang="da-DK" sz="1400" dirty="0">
                <a:ea typeface="+mn-lt"/>
                <a:cs typeface="+mn-lt"/>
                <a:hlinkClick r:id="rId3"/>
              </a:rPr>
              <a:t>https://techcommunity.microsoft.com/t5/Azure-Developer-Community-Blog/Debugging-Docker-Containers-attaching/ba-p/338698</a:t>
            </a:r>
            <a:endParaRPr lang="da-DK"/>
          </a:p>
          <a:p>
            <a:pPr marL="285750" indent="-285750">
              <a:buFont typeface="Arial" panose="020B0604020202020204" pitchFamily="34" charset="0"/>
              <a:buChar char="•"/>
            </a:pPr>
            <a:endParaRPr lang="da-DK" sz="1400" dirty="0"/>
          </a:p>
          <a:p>
            <a:pPr marL="285750" indent="-285750">
              <a:buFont typeface="Arial" panose="020B0604020202020204" pitchFamily="34" charset="0"/>
              <a:buChar char="•"/>
            </a:pPr>
            <a:r>
              <a:rPr lang="da-DK" sz="1400" b="1" dirty="0"/>
              <a:t>Visual Studio Code</a:t>
            </a:r>
            <a:r>
              <a:rPr lang="da-DK" sz="1400" dirty="0"/>
              <a:t> @ </a:t>
            </a:r>
            <a:r>
              <a:rPr lang="da-DK" sz="1400" dirty="0">
                <a:ea typeface="+mn-lt"/>
                <a:cs typeface="+mn-lt"/>
                <a:hlinkClick r:id="rId4"/>
              </a:rPr>
              <a:t>https://code.visualstudio.com/blogs/2019/10/31/inspecting-containers</a:t>
            </a:r>
            <a:endParaRPr lang="da-DK"/>
          </a:p>
        </p:txBody>
      </p:sp>
      <p:pic>
        <p:nvPicPr>
          <p:cNvPr id="4" name="Picture 3">
            <a:extLst>
              <a:ext uri="{FF2B5EF4-FFF2-40B4-BE49-F238E27FC236}">
                <a16:creationId xmlns:a16="http://schemas.microsoft.com/office/drawing/2014/main" id="{FDCC37BD-B92A-4B43-B960-3BE4EA0B4C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248101"/>
            <a:ext cx="5936222" cy="3195966"/>
          </a:xfrm>
          <a:prstGeom prst="rect">
            <a:avLst/>
          </a:prstGeom>
        </p:spPr>
      </p:pic>
    </p:spTree>
    <p:extLst>
      <p:ext uri="{BB962C8B-B14F-4D97-AF65-F5344CB8AC3E}">
        <p14:creationId xmlns:p14="http://schemas.microsoft.com/office/powerpoint/2010/main" val="1081529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tx1"/>
          </a:solidFill>
        </p:grpSpPr>
        <p:sp>
          <p:nvSpPr>
            <p:cNvPr id="2" name="Rectangle 1"/>
            <p:cNvSpPr/>
            <p:nvPr/>
          </p:nvSpPr>
          <p:spPr>
            <a:xfrm>
              <a:off x="0" y="0"/>
              <a:ext cx="12192000" cy="9483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21" name="TextBox 20"/>
            <p:cNvSpPr txBox="1"/>
            <p:nvPr/>
          </p:nvSpPr>
          <p:spPr>
            <a:xfrm>
              <a:off x="501407" y="315365"/>
              <a:ext cx="8089074" cy="400110"/>
            </a:xfrm>
            <a:prstGeom prst="rect">
              <a:avLst/>
            </a:prstGeom>
            <a:solidFill>
              <a:schemeClr val="accent1"/>
            </a:solidFill>
            <a:ln>
              <a:solidFill>
                <a:schemeClr val="accent1"/>
              </a:solidFill>
            </a:ln>
          </p:spPr>
          <p:txBody>
            <a:bodyPr wrap="square" rtlCol="0">
              <a:spAutoFit/>
            </a:bodyPr>
            <a:lstStyle/>
            <a:p>
              <a:r>
                <a:rPr lang="en-US" sz="2000">
                  <a:solidFill>
                    <a:schemeClr val="bg1"/>
                  </a:solidFill>
                </a:rPr>
                <a:t>Docker &gt; Basics</a:t>
              </a:r>
            </a:p>
          </p:txBody>
        </p:sp>
      </p:grpSp>
      <p:grpSp>
        <p:nvGrpSpPr>
          <p:cNvPr id="7" name="Group 6">
            <a:extLst>
              <a:ext uri="{FF2B5EF4-FFF2-40B4-BE49-F238E27FC236}">
                <a16:creationId xmlns:a16="http://schemas.microsoft.com/office/drawing/2014/main" id="{4C395EF3-489A-4A51-9993-A3C2D8E1968D}"/>
              </a:ext>
            </a:extLst>
          </p:cNvPr>
          <p:cNvGrpSpPr/>
          <p:nvPr/>
        </p:nvGrpSpPr>
        <p:grpSpPr>
          <a:xfrm>
            <a:off x="612395" y="948338"/>
            <a:ext cx="11400639" cy="5771244"/>
            <a:chOff x="1107347" y="1141277"/>
            <a:chExt cx="10144586" cy="5644534"/>
          </a:xfrm>
        </p:grpSpPr>
        <p:pic>
          <p:nvPicPr>
            <p:cNvPr id="8" name="Billede 3">
              <a:extLst>
                <a:ext uri="{FF2B5EF4-FFF2-40B4-BE49-F238E27FC236}">
                  <a16:creationId xmlns:a16="http://schemas.microsoft.com/office/drawing/2014/main" id="{F36FDFD2-1B6F-4978-B8DB-271DB94C68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347" y="1141277"/>
              <a:ext cx="9865453" cy="5548057"/>
            </a:xfrm>
            <a:prstGeom prst="rect">
              <a:avLst/>
            </a:prstGeom>
          </p:spPr>
        </p:pic>
        <p:sp>
          <p:nvSpPr>
            <p:cNvPr id="9" name="Rectangle 8">
              <a:extLst>
                <a:ext uri="{FF2B5EF4-FFF2-40B4-BE49-F238E27FC236}">
                  <a16:creationId xmlns:a16="http://schemas.microsoft.com/office/drawing/2014/main" id="{CFEF4EB7-78E2-4B3A-AB6C-96FDEDA549E8}"/>
                </a:ext>
              </a:extLst>
            </p:cNvPr>
            <p:cNvSpPr/>
            <p:nvPr/>
          </p:nvSpPr>
          <p:spPr>
            <a:xfrm>
              <a:off x="9548261" y="5938787"/>
              <a:ext cx="1703672" cy="847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98068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Development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3678832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Development &gt; Code Kata #8</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8821143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Development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2065218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Orchestration</a:t>
              </a:r>
            </a:p>
          </p:txBody>
        </p:sp>
      </p:grpSp>
      <p:pic>
        <p:nvPicPr>
          <p:cNvPr id="4" name="Picture 3" descr="A picture containing wheel&#10;&#10;Description automatically generated">
            <a:extLst>
              <a:ext uri="{FF2B5EF4-FFF2-40B4-BE49-F238E27FC236}">
                <a16:creationId xmlns:a16="http://schemas.microsoft.com/office/drawing/2014/main" id="{32859D15-9BFF-4993-BB1F-05D78C82F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333" y="1522756"/>
            <a:ext cx="8297333" cy="4911588"/>
          </a:xfrm>
          <a:prstGeom prst="rect">
            <a:avLst/>
          </a:prstGeom>
        </p:spPr>
      </p:pic>
    </p:spTree>
    <p:extLst>
      <p:ext uri="{BB962C8B-B14F-4D97-AF65-F5344CB8AC3E}">
        <p14:creationId xmlns:p14="http://schemas.microsoft.com/office/powerpoint/2010/main" val="28039019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Orchestration</a:t>
              </a:r>
            </a:p>
          </p:txBody>
        </p:sp>
      </p:grpSp>
      <p:pic>
        <p:nvPicPr>
          <p:cNvPr id="10" name="Picture 9">
            <a:extLst>
              <a:ext uri="{FF2B5EF4-FFF2-40B4-BE49-F238E27FC236}">
                <a16:creationId xmlns:a16="http://schemas.microsoft.com/office/drawing/2014/main" id="{53898667-E799-40EC-B3DA-27023B984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978" y="1439268"/>
            <a:ext cx="8103047" cy="4978310"/>
          </a:xfrm>
          <a:prstGeom prst="rect">
            <a:avLst/>
          </a:prstGeom>
        </p:spPr>
      </p:pic>
    </p:spTree>
    <p:extLst>
      <p:ext uri="{BB962C8B-B14F-4D97-AF65-F5344CB8AC3E}">
        <p14:creationId xmlns:p14="http://schemas.microsoft.com/office/powerpoint/2010/main" val="30835704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Orchestration &gt; Container Networking Interface (CoreOS)</a:t>
              </a:r>
            </a:p>
          </p:txBody>
        </p:sp>
      </p:grpSp>
      <p:pic>
        <p:nvPicPr>
          <p:cNvPr id="10" name="Picture 9">
            <a:extLst>
              <a:ext uri="{FF2B5EF4-FFF2-40B4-BE49-F238E27FC236}">
                <a16:creationId xmlns:a16="http://schemas.microsoft.com/office/drawing/2014/main" id="{FDB67051-5698-440A-91DC-A791D849F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375" y="1464010"/>
            <a:ext cx="7807971" cy="4909262"/>
          </a:xfrm>
          <a:prstGeom prst="rect">
            <a:avLst/>
          </a:prstGeom>
        </p:spPr>
      </p:pic>
    </p:spTree>
    <p:extLst>
      <p:ext uri="{BB962C8B-B14F-4D97-AF65-F5344CB8AC3E}">
        <p14:creationId xmlns:p14="http://schemas.microsoft.com/office/powerpoint/2010/main" val="22862716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Orchestration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13499120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Orchestration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872550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Feedback</a:t>
              </a:r>
            </a:p>
          </p:txBody>
        </p:sp>
      </p:grpSp>
      <p:sp>
        <p:nvSpPr>
          <p:cNvPr id="2" name="Rectangle 1">
            <a:extLst>
              <a:ext uri="{FF2B5EF4-FFF2-40B4-BE49-F238E27FC236}">
                <a16:creationId xmlns:a16="http://schemas.microsoft.com/office/drawing/2014/main" id="{3628E48B-4CAB-47B0-98B4-B6732F7224BD}"/>
              </a:ext>
            </a:extLst>
          </p:cNvPr>
          <p:cNvSpPr/>
          <p:nvPr/>
        </p:nvSpPr>
        <p:spPr>
          <a:xfrm>
            <a:off x="1251635" y="2772361"/>
            <a:ext cx="9688729" cy="2062103"/>
          </a:xfrm>
          <a:prstGeom prst="rect">
            <a:avLst/>
          </a:prstGeom>
        </p:spPr>
        <p:txBody>
          <a:bodyPr wrap="square">
            <a:spAutoFit/>
          </a:bodyPr>
          <a:lstStyle/>
          <a:p>
            <a:r>
              <a:rPr lang="da-DK" sz="3200" dirty="0"/>
              <a:t>https://forms.office.com/Pages/ResponsePage.aspx?id=ZpSpcwWtIUKfkOcUKqL2wTFclz-gNvpNq3THAj1j3ZxUODk1TjlEWVNJNzUxNjAwTFhGQkQ2VkNTWi4u</a:t>
            </a:r>
          </a:p>
        </p:txBody>
      </p:sp>
    </p:spTree>
    <p:extLst>
      <p:ext uri="{BB962C8B-B14F-4D97-AF65-F5344CB8AC3E}">
        <p14:creationId xmlns:p14="http://schemas.microsoft.com/office/powerpoint/2010/main" val="11513046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Literature</a:t>
              </a:r>
            </a:p>
          </p:txBody>
        </p:sp>
      </p:grpSp>
      <p:sp>
        <p:nvSpPr>
          <p:cNvPr id="8" name="TextBox 7">
            <a:extLst>
              <a:ext uri="{FF2B5EF4-FFF2-40B4-BE49-F238E27FC236}">
                <a16:creationId xmlns:a16="http://schemas.microsoft.com/office/drawing/2014/main" id="{7A4B176E-36E4-4FC4-ADCE-F3DE3CD0A256}"/>
              </a:ext>
            </a:extLst>
          </p:cNvPr>
          <p:cNvSpPr txBox="1"/>
          <p:nvPr/>
        </p:nvSpPr>
        <p:spPr>
          <a:xfrm>
            <a:off x="1288741" y="1669002"/>
            <a:ext cx="9614518"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dirty="0">
                <a:hlinkClick r:id="rId3"/>
              </a:rPr>
              <a:t>https://docker.com</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4"/>
              </a:rPr>
              <a:t>https://docs.microsoft.com/en-us/visualstudio/docker/tutorials/docker-tutorial</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5"/>
              </a:rPr>
              <a:t>https://www.cio.com/article/2924995/what-are-containers-and-why-do-you-need-them.html</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endParaRPr lang="da-DK" sz="2100" dirty="0"/>
          </a:p>
          <a:p>
            <a:endParaRPr lang="da-DK" sz="2100" dirty="0"/>
          </a:p>
          <a:p>
            <a:endParaRPr lang="da-DK" sz="2100" dirty="0"/>
          </a:p>
        </p:txBody>
      </p:sp>
    </p:spTree>
    <p:extLst>
      <p:ext uri="{BB962C8B-B14F-4D97-AF65-F5344CB8AC3E}">
        <p14:creationId xmlns:p14="http://schemas.microsoft.com/office/powerpoint/2010/main" val="2514611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4"/>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a:solidFill>
                    <a:schemeClr val="bg1"/>
                  </a:solidFill>
                </a:rPr>
                <a:t>Docker &gt; Engine</a:t>
              </a:r>
            </a:p>
          </p:txBody>
        </p:sp>
      </p:grpSp>
      <p:pic>
        <p:nvPicPr>
          <p:cNvPr id="7" name="Picture 6">
            <a:extLst>
              <a:ext uri="{FF2B5EF4-FFF2-40B4-BE49-F238E27FC236}">
                <a16:creationId xmlns:a16="http://schemas.microsoft.com/office/drawing/2014/main" id="{B4AAB5F5-A10B-4287-BC14-65878F5A8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9740" y="1411937"/>
            <a:ext cx="6872520" cy="5000236"/>
          </a:xfrm>
          <a:prstGeom prst="rect">
            <a:avLst/>
          </a:prstGeom>
        </p:spPr>
      </p:pic>
      <p:sp>
        <p:nvSpPr>
          <p:cNvPr id="3" name="TextBox 2">
            <a:extLst>
              <a:ext uri="{FF2B5EF4-FFF2-40B4-BE49-F238E27FC236}">
                <a16:creationId xmlns:a16="http://schemas.microsoft.com/office/drawing/2014/main" id="{14D0C6E7-261B-4879-9CD8-33535B850B8F}"/>
              </a:ext>
            </a:extLst>
          </p:cNvPr>
          <p:cNvSpPr txBox="1"/>
          <p:nvPr/>
        </p:nvSpPr>
        <p:spPr>
          <a:xfrm>
            <a:off x="3409025" y="2823099"/>
            <a:ext cx="1464816" cy="472736"/>
          </a:xfrm>
          <a:prstGeom prst="rect">
            <a:avLst/>
          </a:prstGeom>
          <a:noFill/>
        </p:spPr>
        <p:txBody>
          <a:bodyPr wrap="square" lIns="0" tIns="0" rIns="0" bIns="0" rtlCol="0">
            <a:noAutofit/>
          </a:bodyPr>
          <a:lstStyle/>
          <a:p>
            <a:r>
              <a:rPr lang="da-DK" sz="4400" b="1" dirty="0">
                <a:solidFill>
                  <a:srgbClr val="FF0000"/>
                </a:solidFill>
              </a:rPr>
              <a:t>K8S</a:t>
            </a:r>
          </a:p>
        </p:txBody>
      </p:sp>
      <p:sp>
        <p:nvSpPr>
          <p:cNvPr id="9" name="TextBox 8">
            <a:extLst>
              <a:ext uri="{FF2B5EF4-FFF2-40B4-BE49-F238E27FC236}">
                <a16:creationId xmlns:a16="http://schemas.microsoft.com/office/drawing/2014/main" id="{28AF83B3-5E16-4256-B02C-F782D426FA52}"/>
              </a:ext>
            </a:extLst>
          </p:cNvPr>
          <p:cNvSpPr txBox="1"/>
          <p:nvPr/>
        </p:nvSpPr>
        <p:spPr>
          <a:xfrm>
            <a:off x="5470124" y="2823099"/>
            <a:ext cx="1464816" cy="472736"/>
          </a:xfrm>
          <a:prstGeom prst="rect">
            <a:avLst/>
          </a:prstGeom>
          <a:noFill/>
        </p:spPr>
        <p:txBody>
          <a:bodyPr wrap="square" lIns="0" tIns="0" rIns="0" bIns="0" rtlCol="0">
            <a:noAutofit/>
          </a:bodyPr>
          <a:lstStyle/>
          <a:p>
            <a:r>
              <a:rPr lang="da-DK" sz="4400" b="1" dirty="0">
                <a:solidFill>
                  <a:srgbClr val="FF0000"/>
                </a:solidFill>
              </a:rPr>
              <a:t>K8S</a:t>
            </a:r>
          </a:p>
        </p:txBody>
      </p:sp>
    </p:spTree>
    <p:extLst>
      <p:ext uri="{BB962C8B-B14F-4D97-AF65-F5344CB8AC3E}">
        <p14:creationId xmlns:p14="http://schemas.microsoft.com/office/powerpoint/2010/main" val="380779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a:solidFill>
                    <a:schemeClr val="bg1"/>
                  </a:solidFill>
                </a:rPr>
                <a:t>Docker &gt; Engine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74683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a:solidFill>
                    <a:schemeClr val="bg1"/>
                  </a:solidFill>
                </a:rPr>
                <a:t>Docker &gt; Images</a:t>
              </a:r>
            </a:p>
          </p:txBody>
        </p:sp>
      </p:grpSp>
      <p:sp>
        <p:nvSpPr>
          <p:cNvPr id="10" name="TextBox 9">
            <a:extLst>
              <a:ext uri="{FF2B5EF4-FFF2-40B4-BE49-F238E27FC236}">
                <a16:creationId xmlns:a16="http://schemas.microsoft.com/office/drawing/2014/main" id="{05F6E6DD-AE00-4D74-BCFD-9C1053ACF371}"/>
              </a:ext>
            </a:extLst>
          </p:cNvPr>
          <p:cNvSpPr txBox="1"/>
          <p:nvPr/>
        </p:nvSpPr>
        <p:spPr>
          <a:xfrm>
            <a:off x="340823" y="2094213"/>
            <a:ext cx="4988963" cy="3754874"/>
          </a:xfrm>
          <a:prstGeom prst="rect">
            <a:avLst/>
          </a:prstGeom>
          <a:noFill/>
        </p:spPr>
        <p:txBody>
          <a:bodyPr wrap="square" rtlCol="0">
            <a:spAutoFit/>
          </a:bodyPr>
          <a:lstStyle/>
          <a:p>
            <a:pPr marL="214313" indent="-214313">
              <a:buFont typeface="Arial" panose="020B0604020202020204" pitchFamily="34" charset="0"/>
              <a:buChar char="•"/>
            </a:pPr>
            <a:r>
              <a:rPr lang="en-US" sz="1400"/>
              <a:t>A container image is a lightweight, stand-alone, executable software package that includes everything needed to run it: code, runtime, system tools, system libraries, settings. </a:t>
            </a:r>
            <a:br>
              <a:rPr lang="en-US" sz="1400"/>
            </a:br>
            <a:endParaRPr lang="en-US" sz="1400"/>
          </a:p>
          <a:p>
            <a:pPr marL="214313" indent="-214313">
              <a:buFont typeface="Arial" panose="020B0604020202020204" pitchFamily="34" charset="0"/>
              <a:buChar char="•"/>
            </a:pPr>
            <a:r>
              <a:rPr lang="en-US" sz="1400"/>
              <a:t>Available for both Linux and Windows based apps, containerized software will always run the same, regardless of the environment.</a:t>
            </a:r>
          </a:p>
          <a:p>
            <a:pPr marL="214313" indent="-214313">
              <a:buFont typeface="Arial" panose="020B0604020202020204" pitchFamily="34" charset="0"/>
              <a:buChar char="•"/>
            </a:pPr>
            <a:endParaRPr lang="en-US" sz="1400"/>
          </a:p>
          <a:p>
            <a:pPr marL="214313" indent="-214313">
              <a:buFont typeface="Arial" panose="020B0604020202020204" pitchFamily="34" charset="0"/>
              <a:buChar char="•"/>
            </a:pPr>
            <a:r>
              <a:rPr lang="en-US" sz="1400"/>
              <a:t>Images is hosted in registries either locally on your docker daemon or at a remote location. (e.g. https://dtr.orsted.dk) </a:t>
            </a:r>
          </a:p>
          <a:p>
            <a:pPr marL="214313" indent="-214313">
              <a:buFont typeface="Arial" panose="020B0604020202020204" pitchFamily="34" charset="0"/>
              <a:buChar char="•"/>
            </a:pPr>
            <a:endParaRPr lang="en-US" sz="1400"/>
          </a:p>
          <a:p>
            <a:pPr marL="214313" indent="-214313">
              <a:buFont typeface="Arial" panose="020B0604020202020204" pitchFamily="34" charset="0"/>
              <a:buChar char="•"/>
            </a:pPr>
            <a:r>
              <a:rPr lang="en-US" sz="1400"/>
              <a:t>Docker images have intermediate layers that increase reusability, decrease disk usage, and speed up docker build by allowing each step to be cached. These intermediate layers are not shown by default.</a:t>
            </a:r>
          </a:p>
        </p:txBody>
      </p:sp>
      <p:pic>
        <p:nvPicPr>
          <p:cNvPr id="11" name="Picture 10">
            <a:extLst>
              <a:ext uri="{FF2B5EF4-FFF2-40B4-BE49-F238E27FC236}">
                <a16:creationId xmlns:a16="http://schemas.microsoft.com/office/drawing/2014/main" id="{5122919D-DDD4-45C3-B158-E495571EA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5012" y="1817376"/>
            <a:ext cx="5803745" cy="4352808"/>
          </a:xfrm>
          <a:prstGeom prst="rect">
            <a:avLst/>
          </a:prstGeom>
        </p:spPr>
      </p:pic>
    </p:spTree>
    <p:extLst>
      <p:ext uri="{BB962C8B-B14F-4D97-AF65-F5344CB8AC3E}">
        <p14:creationId xmlns:p14="http://schemas.microsoft.com/office/powerpoint/2010/main" val="279637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9130273" cy="400110"/>
            </a:xfrm>
            <a:prstGeom prst="rect">
              <a:avLst/>
            </a:prstGeom>
            <a:grpFill/>
            <a:ln>
              <a:noFill/>
            </a:ln>
          </p:spPr>
          <p:txBody>
            <a:bodyPr wrap="square" rtlCol="0">
              <a:spAutoFit/>
            </a:bodyPr>
            <a:lstStyle/>
            <a:p>
              <a:r>
                <a:rPr lang="en-US" sz="2000">
                  <a:solidFill>
                    <a:schemeClr val="bg1"/>
                  </a:solidFill>
                </a:rPr>
                <a:t>Docker &gt; Images</a:t>
              </a:r>
            </a:p>
          </p:txBody>
        </p:sp>
      </p:grpSp>
      <p:grpSp>
        <p:nvGrpSpPr>
          <p:cNvPr id="7" name="Group 6">
            <a:extLst>
              <a:ext uri="{FF2B5EF4-FFF2-40B4-BE49-F238E27FC236}">
                <a16:creationId xmlns:a16="http://schemas.microsoft.com/office/drawing/2014/main" id="{5082E77E-14BF-436F-85C5-02BF826AB908}"/>
              </a:ext>
            </a:extLst>
          </p:cNvPr>
          <p:cNvGrpSpPr/>
          <p:nvPr/>
        </p:nvGrpSpPr>
        <p:grpSpPr>
          <a:xfrm>
            <a:off x="917915" y="1263702"/>
            <a:ext cx="10575002" cy="5278931"/>
            <a:chOff x="982334" y="1058770"/>
            <a:chExt cx="10440942" cy="5733649"/>
          </a:xfrm>
        </p:grpSpPr>
        <p:pic>
          <p:nvPicPr>
            <p:cNvPr id="9" name="Picture 8">
              <a:extLst>
                <a:ext uri="{FF2B5EF4-FFF2-40B4-BE49-F238E27FC236}">
                  <a16:creationId xmlns:a16="http://schemas.microsoft.com/office/drawing/2014/main" id="{A58C202F-0994-4835-B7DC-17CC469AD9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334" y="1058770"/>
              <a:ext cx="10193154" cy="5733649"/>
            </a:xfrm>
            <a:prstGeom prst="rect">
              <a:avLst/>
            </a:prstGeom>
          </p:spPr>
        </p:pic>
        <p:sp>
          <p:nvSpPr>
            <p:cNvPr id="10" name="Rectangle 9">
              <a:extLst>
                <a:ext uri="{FF2B5EF4-FFF2-40B4-BE49-F238E27FC236}">
                  <a16:creationId xmlns:a16="http://schemas.microsoft.com/office/drawing/2014/main" id="{98906AAE-3951-4887-8F86-819644740C69}"/>
                </a:ext>
              </a:extLst>
            </p:cNvPr>
            <p:cNvSpPr/>
            <p:nvPr/>
          </p:nvSpPr>
          <p:spPr>
            <a:xfrm>
              <a:off x="10193154" y="6140918"/>
              <a:ext cx="1230122" cy="5582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3872092863"/>
      </p:ext>
    </p:extLst>
  </p:cSld>
  <p:clrMapOvr>
    <a:masterClrMapping/>
  </p:clrMapOvr>
</p:sld>
</file>

<file path=ppt/theme/theme1.xml><?xml version="1.0" encoding="utf-8"?>
<a:theme xmlns:a="http://schemas.openxmlformats.org/drawingml/2006/main" name="DFDS PowerPoint Template 16_9 logo top">
  <a:themeElements>
    <a:clrScheme name="DFDS">
      <a:dk1>
        <a:srgbClr val="000000"/>
      </a:dk1>
      <a:lt1>
        <a:sysClr val="window" lastClr="FFFFFF"/>
      </a:lt1>
      <a:dk2>
        <a:srgbClr val="999A9C"/>
      </a:dk2>
      <a:lt2>
        <a:srgbClr val="B2BFC7"/>
      </a:lt2>
      <a:accent1>
        <a:srgbClr val="002B45"/>
      </a:accent1>
      <a:accent2>
        <a:srgbClr val="1B5786"/>
      </a:accent2>
      <a:accent3>
        <a:srgbClr val="ED8B00"/>
      </a:accent3>
      <a:accent4>
        <a:srgbClr val="6D6F71"/>
      </a:accent4>
      <a:accent5>
        <a:srgbClr val="5087AC"/>
      </a:accent5>
      <a:accent6>
        <a:srgbClr val="68B2E3"/>
      </a:accent6>
      <a:hlink>
        <a:srgbClr val="000000"/>
      </a:hlink>
      <a:folHlink>
        <a:srgbClr val="000000"/>
      </a:folHlink>
    </a:clrScheme>
    <a:fontScheme name="DFDS">
      <a:majorFont>
        <a:latin typeface="DFDS Bold"/>
        <a:ea typeface=""/>
        <a:cs typeface=""/>
      </a:majorFont>
      <a:minorFont>
        <a:latin typeface="DFD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a:solidFill>
            <a:schemeClr val="accent1"/>
          </a:solid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defRPr sz="21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2100" dirty="0" err="1" smtClean="0"/>
        </a:defPPr>
      </a:lstStyle>
    </a:txDef>
  </a:objectDefaults>
  <a:extraClrSchemeLst/>
  <a:extLst>
    <a:ext uri="{05A4C25C-085E-4340-85A3-A5531E510DB2}">
      <thm15:themeFamily xmlns:thm15="http://schemas.microsoft.com/office/thememl/2012/main" name="Presentation1" id="{7D43EC03-67F5-4F81-9AD7-58BC9E8771E9}" vid="{CC25375D-1E03-4284-8BC0-9882BEFE5D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65BD4264CB9094CA7944F610D2D7DCA" ma:contentTypeVersion="8" ma:contentTypeDescription="Create a new document." ma:contentTypeScope="" ma:versionID="36788d498739cbca4c312194324cbb1d">
  <xsd:schema xmlns:xsd="http://www.w3.org/2001/XMLSchema" xmlns:xs="http://www.w3.org/2001/XMLSchema" xmlns:p="http://schemas.microsoft.com/office/2006/metadata/properties" xmlns:ns2="2279a1a0-7112-41f8-b496-d9a5c3576fb0" xmlns:ns3="95c0be1d-4093-4789-923d-5b0c8c8304dc" targetNamespace="http://schemas.microsoft.com/office/2006/metadata/properties" ma:root="true" ma:fieldsID="c1c5f53f88eec499e334befc5346a665" ns2:_="" ns3:_="">
    <xsd:import namespace="2279a1a0-7112-41f8-b496-d9a5c3576fb0"/>
    <xsd:import namespace="95c0be1d-4093-4789-923d-5b0c8c8304d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79a1a0-7112-41f8-b496-d9a5c3576f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c0be1d-4093-4789-923d-5b0c8c8304d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73EE10-C1B2-449B-9085-39965BA21A56}">
  <ds:schemaRefs>
    <ds:schemaRef ds:uri="http://schemas.microsoft.com/sharepoint/v3/contenttype/forms"/>
  </ds:schemaRefs>
</ds:datastoreItem>
</file>

<file path=customXml/itemProps2.xml><?xml version="1.0" encoding="utf-8"?>
<ds:datastoreItem xmlns:ds="http://schemas.openxmlformats.org/officeDocument/2006/customXml" ds:itemID="{B61EE2CA-DCC7-45E5-87C8-6789A166AF77}">
  <ds:schemaRefs>
    <ds:schemaRef ds:uri="http://purl.org/dc/elements/1.1/"/>
    <ds:schemaRef ds:uri="http://schemas.microsoft.com/office/2006/metadata/properties"/>
    <ds:schemaRef ds:uri="2279a1a0-7112-41f8-b496-d9a5c3576fb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95c0be1d-4093-4789-923d-5b0c8c8304dc"/>
    <ds:schemaRef ds:uri="http://www.w3.org/XML/1998/namespace"/>
  </ds:schemaRefs>
</ds:datastoreItem>
</file>

<file path=customXml/itemProps3.xml><?xml version="1.0" encoding="utf-8"?>
<ds:datastoreItem xmlns:ds="http://schemas.openxmlformats.org/officeDocument/2006/customXml" ds:itemID="{AE1B2A46-6D8E-4320-B782-CA3128996A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79a1a0-7112-41f8-b496-d9a5c3576fb0"/>
    <ds:schemaRef ds:uri="95c0be1d-4093-4789-923d-5b0c8c8304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DFDS_Group_PPTX_Compressed_06_2018</Template>
  <TotalTime>0</TotalTime>
  <Words>2111</Words>
  <Application>Microsoft Office PowerPoint</Application>
  <PresentationFormat>Widescreen</PresentationFormat>
  <Paragraphs>217</Paragraphs>
  <Slides>59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Times New Roman</vt:lpstr>
      <vt:lpstr>Arial,Sans-Serif</vt:lpstr>
      <vt:lpstr>Calibri</vt:lpstr>
      <vt:lpstr>DFDS Light</vt:lpstr>
      <vt:lpstr>Arial</vt:lpstr>
      <vt:lpstr>DFDS</vt:lpstr>
      <vt:lpstr>Wingdings</vt:lpstr>
      <vt:lpstr>DFDS Bold</vt:lpstr>
      <vt:lpstr>DFDS PowerPoint Template 16_9 logo top</vt:lpstr>
      <vt:lpstr>Docker  DEEP Dive  Updated 5 December 2019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Training  Updated 20 September 2019  </dc:title>
  <dc:creator/>
  <cp:revision>29</cp:revision>
  <dcterms:created xsi:type="dcterms:W3CDTF">2018-06-22T08:51:20Z</dcterms:created>
  <dcterms:modified xsi:type="dcterms:W3CDTF">2021-10-18T07:44:22Z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y fmtid="{D5CDD505-2E9C-101B-9397-08002B2CF9AE}" pid="4" name="ContentTypeId">
    <vt:lpwstr>0x010100F65BD4264CB9094CA7944F610D2D7DCA</vt:lpwstr>
  </property>
  <property fmtid="{D5CDD505-2E9C-101B-9397-08002B2CF9AE}" pid="5" name="MSIP_Label_c2458218-87f2-45e0-bab0-e659c30d0ebd_Enabled">
    <vt:lpwstr>True</vt:lpwstr>
  </property>
  <property fmtid="{D5CDD505-2E9C-101B-9397-08002B2CF9AE}" pid="6" name="MSIP_Label_c2458218-87f2-45e0-bab0-e659c30d0ebd_SiteId">
    <vt:lpwstr>73a99466-ad05-4221-9f90-e7142aa2f6c1</vt:lpwstr>
  </property>
  <property fmtid="{D5CDD505-2E9C-101B-9397-08002B2CF9AE}" pid="7" name="MSIP_Label_c2458218-87f2-45e0-bab0-e659c30d0ebd_Owner">
    <vt:lpwstr>toban@dfds.com</vt:lpwstr>
  </property>
  <property fmtid="{D5CDD505-2E9C-101B-9397-08002B2CF9AE}" pid="8" name="MSIP_Label_c2458218-87f2-45e0-bab0-e659c30d0ebd_SetDate">
    <vt:lpwstr>2019-10-18T10:26:23.9121466Z</vt:lpwstr>
  </property>
  <property fmtid="{D5CDD505-2E9C-101B-9397-08002B2CF9AE}" pid="9" name="MSIP_Label_c2458218-87f2-45e0-bab0-e659c30d0ebd_Name">
    <vt:lpwstr>Public</vt:lpwstr>
  </property>
  <property fmtid="{D5CDD505-2E9C-101B-9397-08002B2CF9AE}" pid="10" name="MSIP_Label_c2458218-87f2-45e0-bab0-e659c30d0ebd_Application">
    <vt:lpwstr>Microsoft Azure Information Protection</vt:lpwstr>
  </property>
  <property fmtid="{D5CDD505-2E9C-101B-9397-08002B2CF9AE}" pid="11" name="MSIP_Label_c2458218-87f2-45e0-bab0-e659c30d0ebd_ActionId">
    <vt:lpwstr>289ffa8a-9637-4421-9530-7573293065f2</vt:lpwstr>
  </property>
  <property fmtid="{D5CDD505-2E9C-101B-9397-08002B2CF9AE}" pid="12" name="MSIP_Label_c2458218-87f2-45e0-bab0-e659c30d0ebd_Extended_MSFT_Method">
    <vt:lpwstr>Automatic</vt:lpwstr>
  </property>
  <property fmtid="{D5CDD505-2E9C-101B-9397-08002B2CF9AE}" pid="13" name="Sensitivity">
    <vt:lpwstr>Public</vt:lpwstr>
  </property>
</Properties>
</file>